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DD784B-B731-4A9E-9C73-489DA3ECB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2FCB719-E033-42CC-A26F-0EF92C2E3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839E8C-8B4F-479E-8034-C47A49F7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D304055-0807-47FC-88B1-3846C3907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5419650-FFFD-4DCB-9BB2-C5107DA1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0890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FD954B-1A9F-45C9-8ED6-1E62FCD6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2343741-EB4A-4776-8742-6BF8266A7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15C94C0-42FB-4D00-B518-BBD07E75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714324-A7C5-4CD7-BCA6-4BF7E267C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F096FC8-B7FE-4D89-8F01-902E7AF0A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858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466972E-ABFC-4D28-AB8E-D317D2034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DC0BAA8-0E99-4F53-9CC1-4BE2890900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DEEFE7-7A8B-4D92-B028-EA138ED67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BBD0456-D330-4DC1-8BDE-211E58C35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50CF6F-8EBC-4960-A118-302959C2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519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70C220-0608-45D3-BE69-19D161A5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960298-4A87-407E-9290-529D7B793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FA1D67C-C0AF-4E52-83B1-9AC73C161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AE001A-1F3C-431D-BFF5-FA818B348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1A7C9A-1E83-4261-97DD-70193072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263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2A03995-348D-40FF-9F54-9BC786267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6B195B8-7953-41ED-AAA8-4CA0EEF50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7A22F31-0146-4DBB-ACFC-816CA2C8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EF5F47D-9D4A-4788-BF01-7E464E7D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7017E60-F2D9-43AF-B08C-D701427F3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586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9F1B83-3FF7-4394-957B-214E3096B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7272C5-F02E-42E9-B375-60242FE970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63EC1F6-A38B-4ECF-991B-4462EB1A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8378AAB-2A04-4108-915D-31D074684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931723F-1E67-4735-AB24-62B7F04BE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A0EEA9A-10C7-4268-8956-A3F5C58C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349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BD7EC4-096E-49BE-9011-7EAD4963E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D11E31A-7B6C-47E2-98B4-850E386E7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B1B9BB6-21AE-4579-A119-D8B0948E1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EEF1985-13BE-43F5-8968-97D31A458F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A727D5F-1C14-43A6-8AE9-76C239B08A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3658694-E0F7-4CA8-B728-43623DE06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A0750F0-716A-49D8-853E-34B5BA590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08F0CC5-0B92-4A87-AEE3-2090E4379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80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E5D93A-1597-4214-829D-44713C8E4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FEF1349-5FF4-4449-B291-D5370858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45B84FE-FF49-434A-9B20-F84EE956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13B1AD6-0D5B-46E8-B30F-F2DBDE24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249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0D1E29C-4A7D-4F5B-B491-94E5AFE5D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C7F01AD-D81E-4E72-8652-8AD09CD5A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36B0DE4-287C-4F82-804A-895BA389C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1886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6D1E75-406B-4733-A075-87D1BA292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5E1B16-2ADA-44B4-B042-4D76E1D1C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33FE2B4-2023-47CF-8624-9455AF1E6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2828FE-1530-4B05-8AFA-0E7F919F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D4A74EF-1045-406B-87B4-D45CAB654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F6D8232-D6FF-4FA8-9E64-24F94C117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2691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02E0EF-DF6C-4A0C-95AD-95F5095A2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5F46523-0B23-4DB1-A00B-AF22A8745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DEC4668-E803-4D15-A088-996D0F5DB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C82E96B-6FA8-4932-9754-0E9C95004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FA7747D-C56D-4640-A5DC-5AC4B440B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A3ECEA5-080C-4110-ACC8-E9C5257AE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1078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9623C40-8264-4C13-82F7-1857139CE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741101B-EB3C-492C-A1DA-3187795A2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673C701-74B2-462A-BF40-21B287793B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80A8E-5153-441F-8604-B94438A1D935}" type="datetimeFigureOut">
              <a:rPr lang="zh-CN" altLang="en-US" smtClean="0"/>
              <a:t>2021/11/23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2F38DB2-4426-44F0-8404-D66F6F6107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2E5976-5301-4AFE-88A0-CBE8512F3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F3D7-41AB-4EF2-9057-C5C9038BBD9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418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56AE3CE9-0D8C-46C9-A350-A5FBD93B83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79786" y="1953815"/>
            <a:ext cx="2342046" cy="56382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9AE29198-FD3F-4F03-8480-F99E7CBA6D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79786" y="2668934"/>
            <a:ext cx="2342046" cy="563826"/>
          </a:xfrm>
          <a:prstGeom prst="rect">
            <a:avLst/>
          </a:prstGeom>
        </p:spPr>
      </p:pic>
      <p:graphicFrame>
        <p:nvGraphicFramePr>
          <p:cNvPr id="6" name="对象 5">
            <a:extLst>
              <a:ext uri="{FF2B5EF4-FFF2-40B4-BE49-F238E27FC236}">
                <a16:creationId xmlns:a16="http://schemas.microsoft.com/office/drawing/2014/main" id="{CFC0E975-3C0E-4615-A614-C16FFAC535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485512"/>
              </p:ext>
            </p:extLst>
          </p:nvPr>
        </p:nvGraphicFramePr>
        <p:xfrm>
          <a:off x="5915025" y="1531938"/>
          <a:ext cx="2994025" cy="194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rism 7" r:id="rId7" imgW="4007731" imgH="2605762" progId="Prism7.Document">
                  <p:embed/>
                </p:oleObj>
              </mc:Choice>
              <mc:Fallback>
                <p:oleObj name="Prism 7" r:id="rId7" imgW="4007731" imgH="2605762" progId="Prism7.Document">
                  <p:embed/>
                  <p:pic>
                    <p:nvPicPr>
                      <p:cNvPr id="6" name="对象 5">
                        <a:extLst>
                          <a:ext uri="{FF2B5EF4-FFF2-40B4-BE49-F238E27FC236}">
                            <a16:creationId xmlns:a16="http://schemas.microsoft.com/office/drawing/2014/main" id="{4934C03F-1536-425D-82FB-C843683DCA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15025" y="1531938"/>
                        <a:ext cx="2994025" cy="194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A1A780FC-4782-4C2F-80C5-9B9F4CE62825}"/>
              </a:ext>
            </a:extLst>
          </p:cNvPr>
          <p:cNvSpPr txBox="1"/>
          <p:nvPr/>
        </p:nvSpPr>
        <p:spPr>
          <a:xfrm>
            <a:off x="899998" y="2774754"/>
            <a:ext cx="1008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Actin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679B2B5-ADC9-4ED3-A5FA-95548DFC7FA5}"/>
              </a:ext>
            </a:extLst>
          </p:cNvPr>
          <p:cNvSpPr txBox="1"/>
          <p:nvPr/>
        </p:nvSpPr>
        <p:spPr>
          <a:xfrm>
            <a:off x="899998" y="2051062"/>
            <a:ext cx="862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Bif-1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E97C96F-13CA-4A01-81CF-9357B627BBF4}"/>
              </a:ext>
            </a:extLst>
          </p:cNvPr>
          <p:cNvSpPr txBox="1"/>
          <p:nvPr/>
        </p:nvSpPr>
        <p:spPr>
          <a:xfrm>
            <a:off x="254441" y="159026"/>
            <a:ext cx="216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Bif-1 expression in mouse lung tissues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06821F34-7765-4E5D-B931-24C0F3F7EEED}"/>
              </a:ext>
            </a:extLst>
          </p:cNvPr>
          <p:cNvSpPr txBox="1"/>
          <p:nvPr/>
        </p:nvSpPr>
        <p:spPr>
          <a:xfrm>
            <a:off x="4421832" y="2051062"/>
            <a:ext cx="105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kDa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79A2E6E5-0332-4F74-B8B0-9085376ADA6E}"/>
              </a:ext>
            </a:extLst>
          </p:cNvPr>
          <p:cNvSpPr txBox="1"/>
          <p:nvPr/>
        </p:nvSpPr>
        <p:spPr>
          <a:xfrm>
            <a:off x="4421832" y="2774754"/>
            <a:ext cx="105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kDa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BE32FFB0-5754-42A4-AD87-F1D890B0F7E1}"/>
              </a:ext>
            </a:extLst>
          </p:cNvPr>
          <p:cNvSpPr txBox="1"/>
          <p:nvPr/>
        </p:nvSpPr>
        <p:spPr>
          <a:xfrm>
            <a:off x="1134148" y="4555826"/>
            <a:ext cx="86820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kern="100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Suppl 1. Canagliflozin further upregulated the protein level of Bif-1 in mouse lung tissues. Nor, normal control group; LPS, untreated LPS control group; CAN, CAN-treated LPS group. Data were expressed as mean ± SD (n=3). Differences with a probability value of &lt;0.05 were considered significant (*P &lt;0.05, **P &lt;0.01, ***P &lt;0.001 vs Nor; #P &lt;0.05, ##P &lt;0.01, ###P &lt;0.001 vs LPS).</a:t>
            </a:r>
            <a:endParaRPr lang="zh-CN" altLang="en-US" kern="100" dirty="0"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D744BA1-EF5E-46AD-82A8-FF161AABA107}"/>
              </a:ext>
            </a:extLst>
          </p:cNvPr>
          <p:cNvSpPr txBox="1"/>
          <p:nvPr/>
        </p:nvSpPr>
        <p:spPr>
          <a:xfrm>
            <a:off x="2183298" y="1536712"/>
            <a:ext cx="2342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      LPS      CAN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63985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107</Words>
  <Application>Microsoft Office PowerPoint</Application>
  <PresentationFormat>宽屏</PresentationFormat>
  <Paragraphs>7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Times New Roman</vt:lpstr>
      <vt:lpstr>Office 主题​​</vt:lpstr>
      <vt:lpstr>GraphPad Prism 7 Project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Niu Yaoyun</dc:creator>
  <cp:lastModifiedBy>Niu Yaoyun</cp:lastModifiedBy>
  <cp:revision>2</cp:revision>
  <dcterms:created xsi:type="dcterms:W3CDTF">2021-11-23T02:29:00Z</dcterms:created>
  <dcterms:modified xsi:type="dcterms:W3CDTF">2021-11-23T03:19:01Z</dcterms:modified>
</cp:coreProperties>
</file>