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3" r:id="rId4"/>
    <p:sldId id="265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10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2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7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53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6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63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72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98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7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06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45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14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6C981-8978-427A-88AD-6A6AA17A9F06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443E-4E1E-4FFF-8029-6636029AAB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18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0270" y="288099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File 1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list of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phenolic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compunds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derivatives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control and </a:t>
            </a:r>
            <a:r>
              <a:rPr lang="it-IT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PhAN4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HRCs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37763"/>
              </p:ext>
            </p:extLst>
          </p:nvPr>
        </p:nvGraphicFramePr>
        <p:xfrm>
          <a:off x="782659" y="749764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rism 8" r:id="rId3" imgW="5517739" imgH="4251507" progId="Prism8.Document">
                  <p:embed/>
                </p:oleObj>
              </mc:Choice>
              <mc:Fallback>
                <p:oleObj name="Prism 8" r:id="rId3" imgW="5517739" imgH="4251507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2659" y="749764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73672"/>
              </p:ext>
            </p:extLst>
          </p:nvPr>
        </p:nvGraphicFramePr>
        <p:xfrm>
          <a:off x="782659" y="5357595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rism 8" r:id="rId5" imgW="5517739" imgH="4251507" progId="Prism8.Document">
                  <p:embed/>
                </p:oleObj>
              </mc:Choice>
              <mc:Fallback>
                <p:oleObj name="Prism 8" r:id="rId5" imgW="5517739" imgH="4251507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2659" y="5357595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37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349552"/>
              </p:ext>
            </p:extLst>
          </p:nvPr>
        </p:nvGraphicFramePr>
        <p:xfrm>
          <a:off x="694977" y="297081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Prism 8" r:id="rId3" imgW="5517739" imgH="4251507" progId="Prism8.Document">
                  <p:embed/>
                </p:oleObj>
              </mc:Choice>
              <mc:Fallback>
                <p:oleObj name="Prism 8" r:id="rId3" imgW="5517739" imgH="425150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977" y="297081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893397"/>
              </p:ext>
            </p:extLst>
          </p:nvPr>
        </p:nvGraphicFramePr>
        <p:xfrm>
          <a:off x="694977" y="4781399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Prism 8" r:id="rId5" imgW="5517739" imgH="4251507" progId="Prism8.Document">
                  <p:embed/>
                </p:oleObj>
              </mc:Choice>
              <mc:Fallback>
                <p:oleObj name="Prism 8" r:id="rId5" imgW="5517739" imgH="4251507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4977" y="4781399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10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891005"/>
              </p:ext>
            </p:extLst>
          </p:nvPr>
        </p:nvGraphicFramePr>
        <p:xfrm>
          <a:off x="720029" y="397288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Prism 8" r:id="rId3" imgW="5517739" imgH="4251507" progId="Prism8.Document">
                  <p:embed/>
                </p:oleObj>
              </mc:Choice>
              <mc:Fallback>
                <p:oleObj name="Prism 8" r:id="rId3" imgW="5517739" imgH="425150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0029" y="397288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994002"/>
              </p:ext>
            </p:extLst>
          </p:nvPr>
        </p:nvGraphicFramePr>
        <p:xfrm>
          <a:off x="720029" y="5157179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Prism 8" r:id="rId5" imgW="5517739" imgH="4251507" progId="Prism8.Document">
                  <p:embed/>
                </p:oleObj>
              </mc:Choice>
              <mc:Fallback>
                <p:oleObj name="Prism 8" r:id="rId5" imgW="5517739" imgH="4251507" progId="Prism8.Document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0029" y="5157179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48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751796"/>
              </p:ext>
            </p:extLst>
          </p:nvPr>
        </p:nvGraphicFramePr>
        <p:xfrm>
          <a:off x="669925" y="2827338"/>
          <a:ext cx="5518150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Prism 8" r:id="rId3" imgW="5517739" imgH="4251507" progId="Prism8.Document">
                  <p:embed/>
                </p:oleObj>
              </mc:Choice>
              <mc:Fallback>
                <p:oleObj name="Prism 8" r:id="rId3" imgW="5517739" imgH="4251507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9925" y="2827338"/>
                        <a:ext cx="5518150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1833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23</Words>
  <Application>Microsoft Office PowerPoint</Application>
  <PresentationFormat>A4 (21x29,7 cm)</PresentationFormat>
  <Paragraphs>1</Paragraphs>
  <Slides>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di Office</vt:lpstr>
      <vt:lpstr>Prism 8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Pagliarello</dc:creator>
  <cp:lastModifiedBy>Riccardo Pagliarello</cp:lastModifiedBy>
  <cp:revision>6</cp:revision>
  <dcterms:created xsi:type="dcterms:W3CDTF">2021-09-19T11:12:50Z</dcterms:created>
  <dcterms:modified xsi:type="dcterms:W3CDTF">2021-11-12T12:11:36Z</dcterms:modified>
</cp:coreProperties>
</file>