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2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21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41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9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1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252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97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1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44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12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77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60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44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8ACD1-F099-42D1-8FA8-5B3159C0A79F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1990B-9818-43EA-9B02-882DA20FF70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51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</a:t>
            </a:r>
            <a:r>
              <a:rPr lang="it-I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File 2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list of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flavonoids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control and </a:t>
            </a:r>
            <a:r>
              <a:rPr lang="it-IT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PhAN4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HRCs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992861"/>
              </p:ext>
            </p:extLst>
          </p:nvPr>
        </p:nvGraphicFramePr>
        <p:xfrm>
          <a:off x="931406" y="268410"/>
          <a:ext cx="5118666" cy="4728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rism 8" r:id="rId3" imgW="6887725" imgH="6363401" progId="Prism8.Document">
                  <p:embed/>
                </p:oleObj>
              </mc:Choice>
              <mc:Fallback>
                <p:oleObj name="Prism 8" r:id="rId3" imgW="6887725" imgH="6363401" progId="Prism8.Document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1406" y="268410"/>
                        <a:ext cx="5118666" cy="47284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11758"/>
              </p:ext>
            </p:extLst>
          </p:nvPr>
        </p:nvGraphicFramePr>
        <p:xfrm>
          <a:off x="1006117" y="5091175"/>
          <a:ext cx="4969244" cy="4590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rism 8" r:id="rId5" imgW="6887725" imgH="6363401" progId="Prism8.Document">
                  <p:embed/>
                </p:oleObj>
              </mc:Choice>
              <mc:Fallback>
                <p:oleObj name="Prism 8" r:id="rId5" imgW="6887725" imgH="6363401" progId="Prism8.Document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6117" y="5091175"/>
                        <a:ext cx="4969244" cy="45903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5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115895"/>
              </p:ext>
            </p:extLst>
          </p:nvPr>
        </p:nvGraphicFramePr>
        <p:xfrm>
          <a:off x="897851" y="0"/>
          <a:ext cx="5227377" cy="4828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Prism 8" r:id="rId3" imgW="6887725" imgH="6363401" progId="Prism8.Document">
                  <p:embed/>
                </p:oleObj>
              </mc:Choice>
              <mc:Fallback>
                <p:oleObj name="Prism 8" r:id="rId3" imgW="6887725" imgH="6363401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7851" y="0"/>
                        <a:ext cx="5227377" cy="4828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733621"/>
              </p:ext>
            </p:extLst>
          </p:nvPr>
        </p:nvGraphicFramePr>
        <p:xfrm>
          <a:off x="897851" y="4828826"/>
          <a:ext cx="5212610" cy="4815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Prism 8" r:id="rId5" imgW="6887725" imgH="6363401" progId="Prism8.Document">
                  <p:embed/>
                </p:oleObj>
              </mc:Choice>
              <mc:Fallback>
                <p:oleObj name="Prism 8" r:id="rId5" imgW="6887725" imgH="6363401" progId="Prism8.Document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7851" y="4828826"/>
                        <a:ext cx="5212610" cy="4815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24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450293"/>
              </p:ext>
            </p:extLst>
          </p:nvPr>
        </p:nvGraphicFramePr>
        <p:xfrm>
          <a:off x="697485" y="0"/>
          <a:ext cx="5358741" cy="495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Prism 8" r:id="rId3" imgW="6887725" imgH="6363401" progId="Prism8.Document">
                  <p:embed/>
                </p:oleObj>
              </mc:Choice>
              <mc:Fallback>
                <p:oleObj name="Prism 8" r:id="rId3" imgW="6887725" imgH="6363401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7485" y="0"/>
                        <a:ext cx="5358741" cy="4950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06908"/>
              </p:ext>
            </p:extLst>
          </p:nvPr>
        </p:nvGraphicFramePr>
        <p:xfrm>
          <a:off x="762153" y="4950174"/>
          <a:ext cx="5229403" cy="4830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Prism 8" r:id="rId5" imgW="6887725" imgH="6363401" progId="Prism8.Document">
                  <p:embed/>
                </p:oleObj>
              </mc:Choice>
              <mc:Fallback>
                <p:oleObj name="Prism 8" r:id="rId5" imgW="6887725" imgH="6363401" progId="Prism8.Document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153" y="4950174"/>
                        <a:ext cx="5229403" cy="4830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1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045802"/>
              </p:ext>
            </p:extLst>
          </p:nvPr>
        </p:nvGraphicFramePr>
        <p:xfrm>
          <a:off x="555625" y="2298700"/>
          <a:ext cx="5746750" cy="530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Prism 8" r:id="rId3" imgW="6887725" imgH="6363401" progId="Prism8.Document">
                  <p:embed/>
                </p:oleObj>
              </mc:Choice>
              <mc:Fallback>
                <p:oleObj name="Prism 8" r:id="rId3" imgW="6887725" imgH="6363401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625" y="2298700"/>
                        <a:ext cx="5746750" cy="530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54582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19</Words>
  <Application>Microsoft Office PowerPoint</Application>
  <PresentationFormat>A4 (21x29,7 cm)</PresentationFormat>
  <Paragraphs>1</Paragraphs>
  <Slides>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Prism 8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Pagliarello</dc:creator>
  <cp:lastModifiedBy>Riccardo Pagliarello</cp:lastModifiedBy>
  <cp:revision>7</cp:revision>
  <dcterms:created xsi:type="dcterms:W3CDTF">2021-09-19T11:24:57Z</dcterms:created>
  <dcterms:modified xsi:type="dcterms:W3CDTF">2021-11-12T12:12:03Z</dcterms:modified>
</cp:coreProperties>
</file>