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C15A4-5168-4179-A90A-98A6B0FA5416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BFEFB-581F-4291-AD8F-A7E34CA44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8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937C9-B0AF-354D-A23F-46119D5B178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7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8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86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8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59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0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64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18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61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68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60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37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8AB5-F2E7-CE4E-ACEA-8E9BE1204F2C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623C-2088-ED40-8DBB-6BC461B8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41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856351-76C0-654D-A543-0A2E2532D6C5}"/>
              </a:ext>
            </a:extLst>
          </p:cNvPr>
          <p:cNvSpPr txBox="1"/>
          <p:nvPr/>
        </p:nvSpPr>
        <p:spPr>
          <a:xfrm>
            <a:off x="1598863" y="74863"/>
            <a:ext cx="250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ja-JP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Supplemental Figure 1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6FE667-8CC1-834F-81FB-2609FC32A2AD}"/>
              </a:ext>
            </a:extLst>
          </p:cNvPr>
          <p:cNvSpPr txBox="1"/>
          <p:nvPr/>
        </p:nvSpPr>
        <p:spPr>
          <a:xfrm>
            <a:off x="4394201" y="1735958"/>
            <a:ext cx="4255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ja-JP" sz="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NV</a:t>
            </a:r>
            <a:endParaRPr kumimoji="1" lang="ja-JP" altLang="en-US" sz="800">
              <a:solidFill>
                <a:prstClr val="black"/>
              </a:solidFill>
              <a:latin typeface="Times New Roman" panose="02020603050405020304" pitchFamily="18" charset="0"/>
              <a:ea typeface="游ゴシック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E8320C-6D27-6542-83D1-C1E9E98DE30A}"/>
              </a:ext>
            </a:extLst>
          </p:cNvPr>
          <p:cNvSpPr txBox="1"/>
          <p:nvPr/>
        </p:nvSpPr>
        <p:spPr>
          <a:xfrm>
            <a:off x="4290926" y="2794091"/>
            <a:ext cx="5269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kumimoji="1" lang="en-US" altLang="ja-JP" sz="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V2W</a:t>
            </a:r>
            <a:endParaRPr kumimoji="1" lang="ja-JP" altLang="en-US" sz="800">
              <a:solidFill>
                <a:prstClr val="black"/>
              </a:solidFill>
              <a:latin typeface="Times New Roman" panose="02020603050405020304" pitchFamily="18" charset="0"/>
              <a:ea typeface="游ゴシック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53AFCB-2C19-7949-B724-2BA96F0F9276}"/>
              </a:ext>
            </a:extLst>
          </p:cNvPr>
          <p:cNvSpPr txBox="1"/>
          <p:nvPr/>
        </p:nvSpPr>
        <p:spPr>
          <a:xfrm>
            <a:off x="4817832" y="1138093"/>
            <a:ext cx="1259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ja-JP" sz="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WT</a:t>
            </a:r>
            <a:endParaRPr kumimoji="1" lang="ja-JP" altLang="en-US" sz="800">
              <a:solidFill>
                <a:prstClr val="black"/>
              </a:solidFill>
              <a:latin typeface="Times New Roman" panose="02020603050405020304" pitchFamily="18" charset="0"/>
              <a:ea typeface="游ゴシック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F1A7C8-9CD5-1749-95BB-B62383555C84}"/>
              </a:ext>
            </a:extLst>
          </p:cNvPr>
          <p:cNvSpPr txBox="1"/>
          <p:nvPr/>
        </p:nvSpPr>
        <p:spPr>
          <a:xfrm>
            <a:off x="6111055" y="1138093"/>
            <a:ext cx="1259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ja-JP" sz="800" i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jmj30 jmj32</a:t>
            </a:r>
            <a:endParaRPr kumimoji="1" lang="ja-JP" altLang="en-US" sz="800" i="1">
              <a:solidFill>
                <a:prstClr val="black"/>
              </a:solidFill>
              <a:latin typeface="Times New Roman" panose="02020603050405020304" pitchFamily="18" charset="0"/>
              <a:ea typeface="游ゴシック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2A87120-C85A-D145-9318-3F1A3C7948F8}"/>
              </a:ext>
            </a:extLst>
          </p:cNvPr>
          <p:cNvSpPr txBox="1"/>
          <p:nvPr/>
        </p:nvSpPr>
        <p:spPr>
          <a:xfrm>
            <a:off x="4817832" y="964904"/>
            <a:ext cx="2555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ja-JP" sz="800" i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FLC::GUS</a:t>
            </a:r>
            <a:endParaRPr kumimoji="1" lang="ja-JP" altLang="en-US" sz="800" i="1">
              <a:solidFill>
                <a:prstClr val="black"/>
              </a:solidFill>
              <a:latin typeface="Times New Roman" panose="02020603050405020304" pitchFamily="18" charset="0"/>
              <a:ea typeface="游ゴシック" panose="020B04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871C117-C466-914E-9CC4-1989B266845E}"/>
              </a:ext>
            </a:extLst>
          </p:cNvPr>
          <p:cNvCxnSpPr>
            <a:cxnSpLocks/>
          </p:cNvCxnSpPr>
          <p:nvPr/>
        </p:nvCxnSpPr>
        <p:spPr>
          <a:xfrm>
            <a:off x="4817834" y="1151996"/>
            <a:ext cx="2557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3CDCB7-F2D3-8840-A077-53C735802EA2}"/>
              </a:ext>
            </a:extLst>
          </p:cNvPr>
          <p:cNvSpPr txBox="1"/>
          <p:nvPr/>
        </p:nvSpPr>
        <p:spPr>
          <a:xfrm>
            <a:off x="2575292" y="5799664"/>
            <a:ext cx="707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ja-JP" sz="1200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Supplemental Figure 1 | </a:t>
            </a:r>
            <a:r>
              <a:rPr kumimoji="1" lang="en-US" altLang="ja-JP" sz="12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GUS staining of seedlings of </a:t>
            </a:r>
            <a:r>
              <a:rPr kumimoji="1" lang="en-US" altLang="ja-JP" sz="1200" i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FLC::GUS</a:t>
            </a:r>
            <a:r>
              <a:rPr kumimoji="1" lang="en-US" altLang="ja-JP" sz="12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 and </a:t>
            </a:r>
            <a:r>
              <a:rPr kumimoji="1" lang="en-US" altLang="ja-JP" sz="1200" i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FLC::GUS</a:t>
            </a:r>
            <a:r>
              <a:rPr kumimoji="1" lang="en-US" altLang="ja-JP" sz="12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200" i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jmj30 jmj32 </a:t>
            </a:r>
            <a:r>
              <a:rPr kumimoji="1" lang="en-US" altLang="ja-JP" sz="12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in various vernalized conditions. GUS signals were visualized in blue color.</a:t>
            </a:r>
            <a:endParaRPr kumimoji="1" lang="ja-JP" altLang="en-US" sz="1200">
              <a:solidFill>
                <a:prstClr val="black"/>
              </a:solidFill>
              <a:latin typeface="Times New Roman" panose="02020603050405020304" pitchFamily="18" charset="0"/>
              <a:ea typeface="游ゴシック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図 2" descr="持つ, 線画, ネックレス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D78A40F8-F571-1546-8C5D-C789B00AF4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834" y="1340082"/>
            <a:ext cx="1259337" cy="10071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図 11" descr="水, グリーン, ネックレス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BD16FD2-EFE5-E74C-8845-0675047517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611" y="1340082"/>
            <a:ext cx="1259337" cy="10071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図 23" descr="線画, 凧, 水 が含まれている画像&#10;&#10;自動的に生成された説明">
            <a:extLst>
              <a:ext uri="{FF2B5EF4-FFF2-40B4-BE49-F238E27FC236}">
                <a16:creationId xmlns:a16="http://schemas.microsoft.com/office/drawing/2014/main" id="{35184BD9-B3D7-B04D-9784-107EA0EFB3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835" y="2392477"/>
            <a:ext cx="1259337" cy="10071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6" name="図 25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023739D5-ADB6-F146-BB9E-2E362B2678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612" y="2392477"/>
            <a:ext cx="1259337" cy="10071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8" name="図 27" descr="ホワイトボードに書かれた絵&#10;&#10;中程度の精度で自動的に生成された説明">
            <a:extLst>
              <a:ext uri="{FF2B5EF4-FFF2-40B4-BE49-F238E27FC236}">
                <a16:creationId xmlns:a16="http://schemas.microsoft.com/office/drawing/2014/main" id="{5C82DCB2-3C09-544A-9B12-ABD7E9C34D0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834" y="3444872"/>
            <a:ext cx="1259337" cy="10071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" name="図 29" descr="ホワイトボード が含まれている画像&#10;&#10;自動的に生成された説明">
            <a:extLst>
              <a:ext uri="{FF2B5EF4-FFF2-40B4-BE49-F238E27FC236}">
                <a16:creationId xmlns:a16="http://schemas.microsoft.com/office/drawing/2014/main" id="{51C1B0F2-E5E8-044E-9F73-4539503A9B9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611" y="3444872"/>
            <a:ext cx="1259337" cy="10071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2" name="図 31" descr="ホワイトボードに書かれたイラスト&#10;&#10;低い精度で自動的に生成された説明">
            <a:extLst>
              <a:ext uri="{FF2B5EF4-FFF2-40B4-BE49-F238E27FC236}">
                <a16:creationId xmlns:a16="http://schemas.microsoft.com/office/drawing/2014/main" id="{E80BC236-3961-FE46-85E7-1D73CC37783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055" y="4497267"/>
            <a:ext cx="1259337" cy="10071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4" name="図 33" descr="文字の書かれた紙&#10;&#10;低い精度で自動的に生成された説明">
            <a:extLst>
              <a:ext uri="{FF2B5EF4-FFF2-40B4-BE49-F238E27FC236}">
                <a16:creationId xmlns:a16="http://schemas.microsoft.com/office/drawing/2014/main" id="{A9DDA2E3-1CE8-B743-8A78-C07BED989F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833" y="4497267"/>
            <a:ext cx="1259337" cy="10071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CBAF75-EE1B-C14C-BCB2-0D5D9DCF5789}"/>
              </a:ext>
            </a:extLst>
          </p:cNvPr>
          <p:cNvSpPr txBox="1"/>
          <p:nvPr/>
        </p:nvSpPr>
        <p:spPr>
          <a:xfrm>
            <a:off x="4293251" y="3846486"/>
            <a:ext cx="5269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kumimoji="1" lang="en-US" altLang="ja-JP" sz="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V4W</a:t>
            </a:r>
            <a:endParaRPr kumimoji="1" lang="ja-JP" altLang="en-US" sz="800">
              <a:solidFill>
                <a:prstClr val="black"/>
              </a:solidFill>
              <a:latin typeface="Times New Roman" panose="02020603050405020304" pitchFamily="18" charset="0"/>
              <a:ea typeface="游ゴシック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ED88F2-54F1-9D42-8906-17A8A9C67ABE}"/>
              </a:ext>
            </a:extLst>
          </p:cNvPr>
          <p:cNvSpPr txBox="1"/>
          <p:nvPr/>
        </p:nvSpPr>
        <p:spPr>
          <a:xfrm>
            <a:off x="4290926" y="4858117"/>
            <a:ext cx="5269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kumimoji="1" lang="en-US" altLang="ja-JP" sz="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V6W</a:t>
            </a:r>
            <a:endParaRPr kumimoji="1" lang="ja-JP" altLang="en-US" sz="800">
              <a:solidFill>
                <a:prstClr val="black"/>
              </a:solidFill>
              <a:latin typeface="Times New Roman" panose="02020603050405020304" pitchFamily="18" charset="0"/>
              <a:ea typeface="游ゴシック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0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Times New Roman</vt:lpstr>
      <vt:lpstr>Office テーマ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Rassette</dc:creator>
  <cp:lastModifiedBy>Abigail Rassette</cp:lastModifiedBy>
  <cp:revision>1</cp:revision>
  <dcterms:created xsi:type="dcterms:W3CDTF">2022-06-17T10:53:55Z</dcterms:created>
  <dcterms:modified xsi:type="dcterms:W3CDTF">2022-06-17T10:54:09Z</dcterms:modified>
</cp:coreProperties>
</file>