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8" r:id="rId2"/>
    <p:sldId id="263" r:id="rId3"/>
    <p:sldId id="264" r:id="rId4"/>
    <p:sldId id="259" r:id="rId5"/>
    <p:sldId id="267" r:id="rId6"/>
    <p:sldId id="266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>
        <p:scale>
          <a:sx n="66" d="100"/>
          <a:sy n="66" d="100"/>
        </p:scale>
        <p:origin x="1992" y="-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16C2E-886E-4A1C-AD06-6D4EBC93E83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EE5D3-79B5-4BDF-AF0C-2F1FBD61D8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26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5D74F-7C32-4810-BF24-EFFDE1FEAFF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55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6D5-AFFA-43F6-94AE-A7538922A4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E12C-595D-4811-AA7F-F9AB3E475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01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6D5-AFFA-43F6-94AE-A7538922A4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E12C-595D-4811-AA7F-F9AB3E475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00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6D5-AFFA-43F6-94AE-A7538922A4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E12C-595D-4811-AA7F-F9AB3E475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06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6D5-AFFA-43F6-94AE-A7538922A4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E12C-595D-4811-AA7F-F9AB3E475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09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6D5-AFFA-43F6-94AE-A7538922A4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E12C-595D-4811-AA7F-F9AB3E475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7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6D5-AFFA-43F6-94AE-A7538922A4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E12C-595D-4811-AA7F-F9AB3E475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5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6D5-AFFA-43F6-94AE-A7538922A4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E12C-595D-4811-AA7F-F9AB3E475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61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6D5-AFFA-43F6-94AE-A7538922A4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E12C-595D-4811-AA7F-F9AB3E475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85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6D5-AFFA-43F6-94AE-A7538922A4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E12C-595D-4811-AA7F-F9AB3E475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14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6D5-AFFA-43F6-94AE-A7538922A4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E12C-595D-4811-AA7F-F9AB3E475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02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6D5-AFFA-43F6-94AE-A7538922A4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E12C-595D-4811-AA7F-F9AB3E475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70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4A6D5-AFFA-43F6-94AE-A7538922A4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E12C-595D-4811-AA7F-F9AB3E475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87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468BE19-269B-49DF-B8B3-EEB2013ABBE7}"/>
              </a:ext>
            </a:extLst>
          </p:cNvPr>
          <p:cNvSpPr txBox="1"/>
          <p:nvPr/>
        </p:nvSpPr>
        <p:spPr>
          <a:xfrm>
            <a:off x="0" y="8645424"/>
            <a:ext cx="6857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Supplemental Figure S1. Venn diagram representing the overlap of the identified proteins in the three biological repeats.</a:t>
            </a:r>
            <a:endParaRPr lang="zh-CN" altLang="zh-CN" sz="1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FE4154-7F80-4199-8ADE-C900668E8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44"/>
          <a:stretch/>
        </p:blipFill>
        <p:spPr>
          <a:xfrm>
            <a:off x="1047750" y="2530168"/>
            <a:ext cx="4762500" cy="40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8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141D05-DB90-43C7-AC75-DC6BB9AF52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9"/>
          <a:stretch/>
        </p:blipFill>
        <p:spPr>
          <a:xfrm>
            <a:off x="597404" y="2444802"/>
            <a:ext cx="5927351" cy="501639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70CEB3-5B66-44F9-9651-B95EB41C121E}"/>
              </a:ext>
            </a:extLst>
          </p:cNvPr>
          <p:cNvSpPr txBox="1"/>
          <p:nvPr/>
        </p:nvSpPr>
        <p:spPr>
          <a:xfrm>
            <a:off x="0" y="8645424"/>
            <a:ext cx="6857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Supplemental Figure S2. Heatmap and hierarchical clustering of DEPs. The color represents relative protein content, Each  treatment time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(0h and 24h) has three biological repeats.</a:t>
            </a:r>
            <a:endParaRPr lang="zh-CN" altLang="zh-CN" sz="1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8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2F10190-9829-4D62-98EF-39580A54F5D1}"/>
              </a:ext>
            </a:extLst>
          </p:cNvPr>
          <p:cNvSpPr txBox="1"/>
          <p:nvPr/>
        </p:nvSpPr>
        <p:spPr>
          <a:xfrm>
            <a:off x="0" y="9257440"/>
            <a:ext cx="6857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Supplemental Figure S3. The function of enriched DEPs in phagosome and endocytosis pathways by KEGG database. The DEPs are indicated in red.</a:t>
            </a:r>
            <a:endParaRPr lang="zh-CN" altLang="zh-CN" sz="1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6B8A94-E823-4642-BD21-0A68F6E71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7" y="4953000"/>
            <a:ext cx="5274365" cy="37458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2D97B9B-89C7-4E36-A034-53CB81D31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5" y="311936"/>
            <a:ext cx="5277687" cy="39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3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77FBE80-D0BB-4E1D-92CE-74C850F1C8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6431" y="2564357"/>
            <a:ext cx="4505139" cy="349039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1E53861-90AF-4889-9B84-9A2FF6AC02CB}"/>
              </a:ext>
            </a:extLst>
          </p:cNvPr>
          <p:cNvSpPr txBox="1"/>
          <p:nvPr/>
        </p:nvSpPr>
        <p:spPr>
          <a:xfrm>
            <a:off x="0" y="8080281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Supplemental Figure S4. Pathways that changed in biotic stress response after </a:t>
            </a:r>
            <a:r>
              <a:rPr lang="en-US" altLang="zh-CN" sz="12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M. </a:t>
            </a:r>
            <a:r>
              <a:rPr lang="en-US" altLang="zh-CN" sz="12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oryzae</a:t>
            </a:r>
            <a:r>
              <a:rPr lang="en-US" altLang="zh-CN" sz="12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infection assayed in </a:t>
            </a:r>
            <a:r>
              <a:rPr lang="en-US" altLang="zh-CN" sz="12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MapMan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Red, up-regulated DEPs; blue, down-regulated DEPs. </a:t>
            </a:r>
          </a:p>
        </p:txBody>
      </p:sp>
    </p:spTree>
    <p:extLst>
      <p:ext uri="{BB962C8B-B14F-4D97-AF65-F5344CB8AC3E}">
        <p14:creationId xmlns:p14="http://schemas.microsoft.com/office/powerpoint/2010/main" val="79518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1E53861-90AF-4889-9B84-9A2FF6AC02CB}"/>
              </a:ext>
            </a:extLst>
          </p:cNvPr>
          <p:cNvSpPr txBox="1"/>
          <p:nvPr/>
        </p:nvSpPr>
        <p:spPr>
          <a:xfrm>
            <a:off x="0" y="7864582"/>
            <a:ext cx="6858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Supplemental Figure S5. The identification of 16 DEPs from transcriptional level after </a:t>
            </a:r>
            <a:r>
              <a:rPr lang="en-US" altLang="zh-CN" sz="12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M. </a:t>
            </a:r>
            <a:r>
              <a:rPr lang="en-US" altLang="zh-CN" sz="12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oryzae</a:t>
            </a:r>
            <a:r>
              <a:rPr lang="en-US" altLang="zh-CN" sz="12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infection. The transcriptional expression patterns of 16 selected DEPs in </a:t>
            </a:r>
            <a:r>
              <a:rPr lang="en-US" altLang="zh-CN" sz="12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Heikezijing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12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Hei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inoculated with the </a:t>
            </a:r>
            <a:r>
              <a:rPr lang="en-US" altLang="zh-CN" sz="12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M. </a:t>
            </a:r>
            <a:r>
              <a:rPr lang="en-US" altLang="zh-CN" sz="12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oryzae</a:t>
            </a:r>
            <a:r>
              <a:rPr lang="en-US" altLang="zh-CN" sz="12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strain Hoku1 were investigated by RT-qPCR. DEPs were selected based on the fold change in proteomic analysis (1.1-1.2 or 0.8-0.909). The seedlings of </a:t>
            </a:r>
            <a:r>
              <a:rPr lang="en-US" altLang="zh-CN" sz="12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Hei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were collected after inoculation for 0h and 24h. The rice Actin gene was used as an internal control. The bar chart shows the average ± standard deviation (n=3). P &lt; 0.05 was shown as * and P &lt; 0.01 was shown as **. Red and green colored name represent up-regulated and down-regulated in proteomic analysis.</a:t>
            </a:r>
            <a:endParaRPr lang="zh-CN" altLang="zh-CN" sz="1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59350E-400D-4099-B50F-192959600D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13704"/>
          <a:stretch/>
        </p:blipFill>
        <p:spPr>
          <a:xfrm>
            <a:off x="317500" y="1045911"/>
            <a:ext cx="6223000" cy="64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6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1E53861-90AF-4889-9B84-9A2FF6AC02CB}"/>
              </a:ext>
            </a:extLst>
          </p:cNvPr>
          <p:cNvSpPr txBox="1"/>
          <p:nvPr/>
        </p:nvSpPr>
        <p:spPr>
          <a:xfrm>
            <a:off x="0" y="7413384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Supplemental Figure S6.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Identification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OsNPSN13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overexpression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knockdown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expression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transgenic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plants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PCR</a:t>
            </a:r>
            <a:r>
              <a:rPr lang="zh-CN" altLang="en-US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identification of </a:t>
            </a:r>
            <a:r>
              <a:rPr lang="en-US" altLang="zh-CN" sz="12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OsNPSN13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transgenic lines and wild type </a:t>
            </a:r>
            <a:r>
              <a:rPr lang="en-US" altLang="zh-CN" sz="12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by the genomic DNA templates, M: Trans2K Plus Ⅱ DNA marker.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EF5258-EC76-44C1-BB8D-A363C6D9DF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/>
          <a:stretch/>
        </p:blipFill>
        <p:spPr>
          <a:xfrm>
            <a:off x="394636" y="3024139"/>
            <a:ext cx="5813659" cy="38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8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3975</TotalTime>
  <Words>272</Words>
  <Application>Microsoft Office PowerPoint</Application>
  <PresentationFormat>A4 纸张(210x297 毫米)</PresentationFormat>
  <Paragraphs>7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Z.ZHAO</dc:creator>
  <cp:lastModifiedBy>赵 智</cp:lastModifiedBy>
  <cp:revision>50</cp:revision>
  <dcterms:created xsi:type="dcterms:W3CDTF">2020-11-13T02:24:28Z</dcterms:created>
  <dcterms:modified xsi:type="dcterms:W3CDTF">2022-03-02T13:00:42Z</dcterms:modified>
</cp:coreProperties>
</file>