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5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FF62C-2E43-46A5-BC76-6E59870DD9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6FF88A-3573-4673-872E-7481FAEFC0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84B22-3DBC-457B-9776-F1760E170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69FCB-626B-4D31-9997-84AAB572EEB7}" type="datetimeFigureOut">
              <a:rPr lang="en-IN" smtClean="0"/>
              <a:t>15-02-2022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875CF0-A187-470A-AE99-DAB6878A9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383648-B620-4381-8292-C96D60B33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3CCA-48B0-4DD9-97FB-CAD1CE3CCE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3981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182C1-5ED6-44F2-AF7D-A686C66C4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C8F606-C44B-4124-8B48-BBE0F120B0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89C21A-72C5-42B5-8EA0-A136BAD01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69FCB-626B-4D31-9997-84AAB572EEB7}" type="datetimeFigureOut">
              <a:rPr lang="en-IN" smtClean="0"/>
              <a:t>15-02-2022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CD8B93-7D1E-4C18-9200-F93CC9288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A7B243-E927-42D8-A2BD-50BDB6C72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3CCA-48B0-4DD9-97FB-CAD1CE3CCE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7127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CD50C5-C689-45AB-AC08-73D76B48D0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EE7851-9714-4140-A25C-E5568FB532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5306E-B648-4997-BC82-1F91FF1FC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69FCB-626B-4D31-9997-84AAB572EEB7}" type="datetimeFigureOut">
              <a:rPr lang="en-IN" smtClean="0"/>
              <a:t>15-02-2022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89DBD-959B-4C1B-8729-1E7C6975B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A5887-AC8A-4839-A1F4-7270EEC7D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3CCA-48B0-4DD9-97FB-CAD1CE3CCE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2337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33DCF-1FB8-4DD2-A438-0C7AE8EA8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CF3ED-8BFD-4A7B-B80B-D2E845346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8901A4-AC1D-471A-A82C-B2325944D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69FCB-626B-4D31-9997-84AAB572EEB7}" type="datetimeFigureOut">
              <a:rPr lang="en-IN" smtClean="0"/>
              <a:t>15-02-2022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056DDA-D81D-492D-BAFE-D6EC3300D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222626-0258-4086-8A1F-57761207D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3CCA-48B0-4DD9-97FB-CAD1CE3CCE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29143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F33D5-4472-435D-83E0-7AB441DAA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676DE8-DF1B-4C61-A3AA-07D69F684F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1C72FA-C353-40BE-8A59-11B69A846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69FCB-626B-4D31-9997-84AAB572EEB7}" type="datetimeFigureOut">
              <a:rPr lang="en-IN" smtClean="0"/>
              <a:t>15-02-2022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66CF9-E48E-46BA-BFC3-89A1E2A09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041BE3-F1F9-4328-8149-53465341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3CCA-48B0-4DD9-97FB-CAD1CE3CCE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21085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FF313-EB35-401E-AF5C-1600E2F0F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15BA2-1AF0-4EC7-9696-4EAC73CBFE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90862-1EA5-429E-A6E8-1EEFB44CA9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04224C-7765-401F-9F96-8AC3314C1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69FCB-626B-4D31-9997-84AAB572EEB7}" type="datetimeFigureOut">
              <a:rPr lang="en-IN" smtClean="0"/>
              <a:t>15-02-2022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87F237-3DAA-4C90-B467-A3BE84E04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F1E6D5-6C6D-4E09-8721-9A48657C7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3CCA-48B0-4DD9-97FB-CAD1CE3CCE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548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186E3-D4CC-40BB-BFD5-0B0A6B6D2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BC4265-CFA9-46A0-A071-D2B1719EC0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829438-7722-4F48-B8E8-EDC9AEA108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A68736-A75A-4F3C-8C28-869B727FB0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CBF840-AD1F-4ADC-B3FA-C5CF18EB71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107DD0-A74C-4778-A9CE-84FD28B6F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69FCB-626B-4D31-9997-84AAB572EEB7}" type="datetimeFigureOut">
              <a:rPr lang="en-IN" smtClean="0"/>
              <a:t>15-02-2022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4AE2BE-903C-4620-976C-5D7E55ECE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9AC5F5-A3DD-4958-BF83-5607D3957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3CCA-48B0-4DD9-97FB-CAD1CE3CCE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2886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E26E1-28CA-4094-A7C5-F1CD36B61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BFD09A-9834-49AF-9EB7-67BEA5998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69FCB-626B-4D31-9997-84AAB572EEB7}" type="datetimeFigureOut">
              <a:rPr lang="en-IN" smtClean="0"/>
              <a:t>15-02-2022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855D3A-E378-46C5-A54F-21C8C0CC3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C64802-A58C-4CB1-B0C7-D7733828A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3CCA-48B0-4DD9-97FB-CAD1CE3CCE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38674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F167F4-CE09-4A5A-B5CA-A483953E5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69FCB-626B-4D31-9997-84AAB572EEB7}" type="datetimeFigureOut">
              <a:rPr lang="en-IN" smtClean="0"/>
              <a:t>15-02-2022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4B2716-5188-4B07-99DA-3198ED502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E94586-41B4-4068-A399-071422CCC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3CCA-48B0-4DD9-97FB-CAD1CE3CCE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1895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5959E-0B1A-4E79-9551-4C9D63088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F52CC-553E-4DAC-9821-A5008A873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30DD7C-9436-4F47-9D81-F4B7E29B06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7DF85A-F25B-4C5C-A7BC-8538E7D37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69FCB-626B-4D31-9997-84AAB572EEB7}" type="datetimeFigureOut">
              <a:rPr lang="en-IN" smtClean="0"/>
              <a:t>15-02-2022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1E9290-26F6-4155-8FB2-A50F6887B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8BA030-0FDB-4422-9DEC-393275990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3CCA-48B0-4DD9-97FB-CAD1CE3CCE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9694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F02D0-FE34-452B-A994-4DE29F122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648D8A-2E7C-413D-886B-EE8D12E37F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83780F-98E9-4F52-A395-38A6FB19C3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0989FA-2BC4-4066-B10F-EA1088C22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69FCB-626B-4D31-9997-84AAB572EEB7}" type="datetimeFigureOut">
              <a:rPr lang="en-IN" smtClean="0"/>
              <a:t>15-02-2022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D5E19F-FF22-4952-84C7-9B46BC0F2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967838-DB29-45B5-A85F-2B7C18659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3CCA-48B0-4DD9-97FB-CAD1CE3CCE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49740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782F9A-A271-4B27-9B4D-5744F79B9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0CDE7E-4B40-4DC7-AC11-8C72D10ACB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E24E18-C296-4EBB-ACE8-166BAB9ADB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69FCB-626B-4D31-9997-84AAB572EEB7}" type="datetimeFigureOut">
              <a:rPr lang="en-IN" smtClean="0"/>
              <a:t>15-02-2022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C08F41-F01D-4F53-9985-D0A6A42FC8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DE0E92-631B-4C40-AC00-02862468D4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63CCA-48B0-4DD9-97FB-CAD1CE3CCE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0526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92C23D1D-4F71-43ED-AAE5-4C2381DDB8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68" b="2931"/>
          <a:stretch/>
        </p:blipFill>
        <p:spPr bwMode="auto">
          <a:xfrm>
            <a:off x="3798541" y="1327615"/>
            <a:ext cx="5411657" cy="3345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710B8D4-D107-4376-8387-063DCFF7B30E}"/>
              </a:ext>
            </a:extLst>
          </p:cNvPr>
          <p:cNvSpPr txBox="1"/>
          <p:nvPr/>
        </p:nvSpPr>
        <p:spPr>
          <a:xfrm>
            <a:off x="9386026" y="1516100"/>
            <a:ext cx="276901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N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Shiny</a:t>
            </a:r>
          </a:p>
          <a:p>
            <a:pPr marL="457200"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N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Pheatmap</a:t>
            </a:r>
            <a:endParaRPr lang="en-IN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57200"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N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DT</a:t>
            </a:r>
          </a:p>
          <a:p>
            <a:pPr marL="457200"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N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Shinydashboard</a:t>
            </a:r>
            <a:endParaRPr lang="en-IN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57200"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N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Tidyr</a:t>
            </a:r>
            <a:endParaRPr lang="en-IN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57200"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N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Diplyr</a:t>
            </a:r>
            <a:endParaRPr lang="en-IN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57200"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N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Ggplot</a:t>
            </a:r>
            <a:endParaRPr lang="en-IN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57200"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N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Dbi</a:t>
            </a:r>
            <a:endParaRPr lang="en-IN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57200"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N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Dbconnect</a:t>
            </a:r>
            <a:endParaRPr lang="en-IN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57200"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N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RMysql</a:t>
            </a:r>
            <a:endParaRPr lang="en-IN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57200"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N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RStudio025</a:t>
            </a:r>
          </a:p>
          <a:p>
            <a:endParaRPr lang="en-I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02FA02-3CA3-441F-91B7-1C96158362CC}"/>
              </a:ext>
            </a:extLst>
          </p:cNvPr>
          <p:cNvSpPr txBox="1"/>
          <p:nvPr/>
        </p:nvSpPr>
        <p:spPr>
          <a:xfrm>
            <a:off x="3919506" y="908443"/>
            <a:ext cx="3909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/>
              <a:t>b) Working of Shiny R application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8AC6D1-08D0-4438-98CA-2C7BC503D3D9}"/>
              </a:ext>
            </a:extLst>
          </p:cNvPr>
          <p:cNvSpPr txBox="1"/>
          <p:nvPr/>
        </p:nvSpPr>
        <p:spPr>
          <a:xfrm>
            <a:off x="9326392" y="883309"/>
            <a:ext cx="28286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/>
              <a:t>c) List of packages used to read in and visualize the data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A725B00-CE0C-4B68-AB1F-9523C4239EDE}"/>
              </a:ext>
            </a:extLst>
          </p:cNvPr>
          <p:cNvSpPr txBox="1"/>
          <p:nvPr/>
        </p:nvSpPr>
        <p:spPr>
          <a:xfrm>
            <a:off x="5181600" y="0"/>
            <a:ext cx="2027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Figure S1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6A879E7-833B-4FC5-8204-B27E2A2AB4E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43" r="54674" b="20193"/>
          <a:stretch/>
        </p:blipFill>
        <p:spPr>
          <a:xfrm>
            <a:off x="0" y="1720839"/>
            <a:ext cx="3798541" cy="3416321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B191930-97E5-4EB7-8485-4BAC681CB23E}"/>
              </a:ext>
            </a:extLst>
          </p:cNvPr>
          <p:cNvSpPr txBox="1"/>
          <p:nvPr/>
        </p:nvSpPr>
        <p:spPr>
          <a:xfrm>
            <a:off x="88522" y="830388"/>
            <a:ext cx="37486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/>
              <a:t>a) Flowchart for methodology followed to extract and analyse the sequencing data</a:t>
            </a:r>
          </a:p>
        </p:txBody>
      </p:sp>
    </p:spTree>
    <p:extLst>
      <p:ext uri="{BB962C8B-B14F-4D97-AF65-F5344CB8AC3E}">
        <p14:creationId xmlns:p14="http://schemas.microsoft.com/office/powerpoint/2010/main" val="2414328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46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Sagar Desai</dc:creator>
  <cp:lastModifiedBy>Sagar Desai</cp:lastModifiedBy>
  <cp:revision>2</cp:revision>
  <dcterms:created xsi:type="dcterms:W3CDTF">2022-01-26T15:27:02Z</dcterms:created>
  <dcterms:modified xsi:type="dcterms:W3CDTF">2022-02-15T14:04:37Z</dcterms:modified>
</cp:coreProperties>
</file>