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69" autoAdjust="0"/>
    <p:restoredTop sz="94660"/>
  </p:normalViewPr>
  <p:slideViewPr>
    <p:cSldViewPr snapToGrid="0">
      <p:cViewPr>
        <p:scale>
          <a:sx n="100" d="100"/>
          <a:sy n="100" d="100"/>
        </p:scale>
        <p:origin x="1170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123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88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38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92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93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26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84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4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547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337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48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28EB3-65CC-48A8-B5A4-9CECC206343A}" type="datetimeFigureOut">
              <a:rPr lang="zh-CN" altLang="en-US" smtClean="0"/>
              <a:t>2022/4/4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6041C-53C3-4DD1-BEB0-73364CD4BF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87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Supplementary Fig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7"/>
          <a:stretch/>
        </p:blipFill>
        <p:spPr bwMode="auto">
          <a:xfrm>
            <a:off x="794024" y="832347"/>
            <a:ext cx="5153025" cy="198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Supplementary Fig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23" y="5129568"/>
            <a:ext cx="3371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302708" y="4738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42640" tIns="914112" rIns="1142640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94024" y="2817076"/>
            <a:ext cx="541050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Supplementary Figure 1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Expression profiles of </a:t>
            </a:r>
            <a:r>
              <a:rPr kumimoji="0" lang="en-US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GmLBD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genes in the susceptible soybean cultivar </a:t>
            </a: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Huanchun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6 upon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P. </a:t>
            </a:r>
            <a:r>
              <a:rPr kumimoji="0" lang="en-US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sojae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infection. 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Soybean hairy roots were collected at 0, 1.5, 3, 6, 12, 16, 20 and 24 hours post 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P. </a:t>
            </a:r>
            <a:r>
              <a:rPr kumimoji="0" lang="en-US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sojae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strain P6497 infection. Total RNA was extracted and expression profiles of seven </a:t>
            </a:r>
            <a:r>
              <a:rPr kumimoji="0" lang="en-US" altLang="zh-CN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GmLBD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genes at various time points during infection were determined by QRT-PCR. Soybean </a:t>
            </a:r>
            <a:r>
              <a:rPr kumimoji="0" lang="en-US" altLang="zh-CN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GmCYP2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gene was used as an internal control. Data represent mean ± standard error (SE). The experiment was performed twice with similar results.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94025" y="7139700"/>
            <a:ext cx="5410508" cy="1721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Supplementary Figure 2</a:t>
            </a: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Expression profile of four </a:t>
            </a:r>
            <a:r>
              <a:rPr lang="en-US" altLang="zh-CN" sz="1200" i="1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GmLBD</a:t>
            </a:r>
            <a:r>
              <a:rPr lang="en-US" altLang="zh-CN" sz="1200" i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genes at different soybean tissues.</a:t>
            </a:r>
            <a:endParaRPr lang="zh-CN" altLang="zh-CN" sz="1200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Total RNA was extracted from roots, leaves and stems tissues at 3—4-week-old soybean plants. Expression of four </a:t>
            </a:r>
            <a:r>
              <a:rPr lang="en-US" altLang="zh-CN" sz="1200" i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GmLBD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genes were determined by </a:t>
            </a:r>
            <a:r>
              <a:rPr lang="en-US" altLang="zh-CN" sz="12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qRT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-PCR. Soybean </a:t>
            </a: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GmCYP2 </a:t>
            </a:r>
            <a:r>
              <a:rPr lang="en-US" altLang="zh-CN" sz="1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gene was used as an internal control. Data represent mean ± standard error (SE). The experiment was performed twice with similar results.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169</Words>
  <Application>Microsoft Office PowerPoint</Application>
  <PresentationFormat>A4 纸张(210x297 毫米)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宋体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qyl588</dc:creator>
  <cp:lastModifiedBy>qyl588</cp:lastModifiedBy>
  <cp:revision>1</cp:revision>
  <dcterms:created xsi:type="dcterms:W3CDTF">2022-04-04T05:05:39Z</dcterms:created>
  <dcterms:modified xsi:type="dcterms:W3CDTF">2022-04-04T05:10:25Z</dcterms:modified>
</cp:coreProperties>
</file>