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
  </p:notesMasterIdLst>
  <p:sldIdLst>
    <p:sldId id="301" r:id="rId2"/>
    <p:sldId id="306" r:id="rId3"/>
    <p:sldId id="307" r:id="rId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A5F"/>
    <a:srgbClr val="3D81A1"/>
    <a:srgbClr val="E6E7E6"/>
    <a:srgbClr val="B4C6E8"/>
    <a:srgbClr val="FFE799"/>
    <a:srgbClr val="FFE79B"/>
    <a:srgbClr val="B1C3E5"/>
    <a:srgbClr val="E6C069"/>
    <a:srgbClr val="FACA5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3"/>
    <p:restoredTop sz="95915"/>
  </p:normalViewPr>
  <p:slideViewPr>
    <p:cSldViewPr snapToGrid="0" snapToObjects="1">
      <p:cViewPr varScale="1">
        <p:scale>
          <a:sx n="76" d="100"/>
          <a:sy n="76" d="100"/>
        </p:scale>
        <p:origin x="2952"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8F586-C0BD-7140-AAFD-412B4BD69645}" type="datetimeFigureOut">
              <a:rPr lang="en-JP" smtClean="0"/>
              <a:t>5/3/22</a:t>
            </a:fld>
            <a:endParaRPr lang="en-JP"/>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C9CE8-E53C-4342-9EB3-90EA683E301C}" type="slidenum">
              <a:rPr lang="en-JP" smtClean="0"/>
              <a:t>‹#›</a:t>
            </a:fld>
            <a:endParaRPr lang="en-JP"/>
          </a:p>
        </p:txBody>
      </p:sp>
    </p:spTree>
    <p:extLst>
      <p:ext uri="{BB962C8B-B14F-4D97-AF65-F5344CB8AC3E}">
        <p14:creationId xmlns:p14="http://schemas.microsoft.com/office/powerpoint/2010/main" val="247943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13DBF2-2A7F-8C4F-8B2C-2CA4A6DBAB96}" type="datetime1">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1513396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CC099-B84E-F943-B154-F681CCF63748}" type="datetime1">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31705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11D66-C62D-AF48-9EBD-46B1AF6E3F3D}" type="datetime1">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427942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51097-8B27-4C4D-80F0-43A13AE0796A}" type="datetime1">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376135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E0B2F6-2D44-3441-A9B6-696AB5E4AB16}" type="datetime1">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154990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BF9EA2-A809-0643-A665-8B81A1D1486F}" type="datetime1">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176278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F72A06-BF4E-7445-8404-A28123DB6097}" type="datetime1">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333443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56F007-049E-264E-B574-BF185E35770A}" type="datetime1">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2278757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C0170-72D0-A547-8C1C-E4241F14A284}" type="datetime1">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184632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2C96B56D-359F-7541-8C5D-8ABB72496574}" type="datetime1">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355360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8E182E2-8660-0E40-B81A-F667076CE0F2}" type="datetime1">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580A7-5C17-254E-BA9E-EA7561DD2DD5}" type="slidenum">
              <a:rPr lang="en-US" smtClean="0"/>
              <a:t>‹#›</a:t>
            </a:fld>
            <a:endParaRPr lang="en-US"/>
          </a:p>
        </p:txBody>
      </p:sp>
    </p:spTree>
    <p:extLst>
      <p:ext uri="{BB962C8B-B14F-4D97-AF65-F5344CB8AC3E}">
        <p14:creationId xmlns:p14="http://schemas.microsoft.com/office/powerpoint/2010/main" val="34861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1F562585-A670-2542-8BA6-3F4743F36853}" type="datetime1">
              <a:rPr lang="en-US" smtClean="0"/>
              <a:t>5/3/22</a:t>
            </a:fld>
            <a:endParaRPr 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33580A7-5C17-254E-BA9E-EA7561DD2DD5}" type="slidenum">
              <a:rPr lang="en-US" smtClean="0"/>
              <a:t>‹#›</a:t>
            </a:fld>
            <a:endParaRPr lang="en-US"/>
          </a:p>
        </p:txBody>
      </p:sp>
    </p:spTree>
    <p:extLst>
      <p:ext uri="{BB962C8B-B14F-4D97-AF65-F5344CB8AC3E}">
        <p14:creationId xmlns:p14="http://schemas.microsoft.com/office/powerpoint/2010/main" val="1394125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C5A75B-DA0C-294D-BDDA-29A6286D2417}"/>
              </a:ext>
            </a:extLst>
          </p:cNvPr>
          <p:cNvSpPr>
            <a:spLocks noGrp="1"/>
          </p:cNvSpPr>
          <p:nvPr>
            <p:ph type="sldNum" sz="quarter" idx="12"/>
          </p:nvPr>
        </p:nvSpPr>
        <p:spPr/>
        <p:txBody>
          <a:bodyPr/>
          <a:lstStyle/>
          <a:p>
            <a:fld id="{333580A7-5C17-254E-BA9E-EA7561DD2DD5}" type="slidenum">
              <a:rPr lang="en-US" smtClean="0"/>
              <a:t>1</a:t>
            </a:fld>
            <a:endParaRPr lang="en-US"/>
          </a:p>
        </p:txBody>
      </p:sp>
      <p:sp>
        <p:nvSpPr>
          <p:cNvPr id="5" name="TextBox 4">
            <a:extLst>
              <a:ext uri="{FF2B5EF4-FFF2-40B4-BE49-F238E27FC236}">
                <a16:creationId xmlns:a16="http://schemas.microsoft.com/office/drawing/2014/main" id="{E6A3CC2E-5E0E-3144-BDBA-AAC336808905}"/>
              </a:ext>
            </a:extLst>
          </p:cNvPr>
          <p:cNvSpPr txBox="1"/>
          <p:nvPr/>
        </p:nvSpPr>
        <p:spPr>
          <a:xfrm>
            <a:off x="1074823" y="2598821"/>
            <a:ext cx="5293895"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Supplementary Data</a:t>
            </a:r>
            <a:endParaRPr lang="en-JP"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04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67" name="Group 6366">
            <a:extLst>
              <a:ext uri="{FF2B5EF4-FFF2-40B4-BE49-F238E27FC236}">
                <a16:creationId xmlns:a16="http://schemas.microsoft.com/office/drawing/2014/main" id="{011B42B5-4FAA-4046-9D91-9D6201A69967}"/>
              </a:ext>
            </a:extLst>
          </p:cNvPr>
          <p:cNvGrpSpPr/>
          <p:nvPr/>
        </p:nvGrpSpPr>
        <p:grpSpPr>
          <a:xfrm>
            <a:off x="2385601" y="294135"/>
            <a:ext cx="1413424" cy="1043869"/>
            <a:chOff x="2239047" y="1077188"/>
            <a:chExt cx="1413424" cy="1043869"/>
          </a:xfrm>
        </p:grpSpPr>
        <p:sp>
          <p:nvSpPr>
            <p:cNvPr id="2847" name="rc425">
              <a:extLst>
                <a:ext uri="{FF2B5EF4-FFF2-40B4-BE49-F238E27FC236}">
                  <a16:creationId xmlns:a16="http://schemas.microsoft.com/office/drawing/2014/main" id="{88CF5FB2-B389-FB4A-ADDC-41B3DB9DDACE}"/>
                </a:ext>
              </a:extLst>
            </p:cNvPr>
            <p:cNvSpPr/>
            <p:nvPr/>
          </p:nvSpPr>
          <p:spPr>
            <a:xfrm>
              <a:off x="2379795" y="1332625"/>
              <a:ext cx="1272676" cy="775382"/>
            </a:xfrm>
            <a:prstGeom prst="rect">
              <a:avLst/>
            </a:prstGeom>
            <a:solidFill>
              <a:srgbClr val="FFFFFF">
                <a:alpha val="100000"/>
              </a:srgbClr>
            </a:solidFill>
          </p:spPr>
          <p:txBody>
            <a:bodyPr/>
            <a:lstStyle/>
            <a:p>
              <a:endParaRPr/>
            </a:p>
          </p:txBody>
        </p:sp>
        <p:sp>
          <p:nvSpPr>
            <p:cNvPr id="2848" name="pl426">
              <a:extLst>
                <a:ext uri="{FF2B5EF4-FFF2-40B4-BE49-F238E27FC236}">
                  <a16:creationId xmlns:a16="http://schemas.microsoft.com/office/drawing/2014/main" id="{FA858FA9-7172-3C43-BAB4-A0EBABF17BBE}"/>
                </a:ext>
              </a:extLst>
            </p:cNvPr>
            <p:cNvSpPr/>
            <p:nvPr/>
          </p:nvSpPr>
          <p:spPr>
            <a:xfrm>
              <a:off x="2379795" y="197678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849" name="pl427">
              <a:extLst>
                <a:ext uri="{FF2B5EF4-FFF2-40B4-BE49-F238E27FC236}">
                  <a16:creationId xmlns:a16="http://schemas.microsoft.com/office/drawing/2014/main" id="{F5F35E26-857F-8247-94EC-E3C18B6161EC}"/>
                </a:ext>
              </a:extLst>
            </p:cNvPr>
            <p:cNvSpPr/>
            <p:nvPr/>
          </p:nvSpPr>
          <p:spPr>
            <a:xfrm>
              <a:off x="2379795" y="178352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850" name="pl428">
              <a:extLst>
                <a:ext uri="{FF2B5EF4-FFF2-40B4-BE49-F238E27FC236}">
                  <a16:creationId xmlns:a16="http://schemas.microsoft.com/office/drawing/2014/main" id="{731A0E1B-293C-3F49-8C1B-DD6ED471CCD2}"/>
                </a:ext>
              </a:extLst>
            </p:cNvPr>
            <p:cNvSpPr/>
            <p:nvPr/>
          </p:nvSpPr>
          <p:spPr>
            <a:xfrm>
              <a:off x="2379795" y="1590268"/>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851" name="pl429">
              <a:extLst>
                <a:ext uri="{FF2B5EF4-FFF2-40B4-BE49-F238E27FC236}">
                  <a16:creationId xmlns:a16="http://schemas.microsoft.com/office/drawing/2014/main" id="{46F20553-27A8-434C-83B1-15746AA602F8}"/>
                </a:ext>
              </a:extLst>
            </p:cNvPr>
            <p:cNvSpPr/>
            <p:nvPr/>
          </p:nvSpPr>
          <p:spPr>
            <a:xfrm>
              <a:off x="2379795" y="139701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852" name="pl430">
              <a:extLst>
                <a:ext uri="{FF2B5EF4-FFF2-40B4-BE49-F238E27FC236}">
                  <a16:creationId xmlns:a16="http://schemas.microsoft.com/office/drawing/2014/main" id="{24EF6797-84B9-3C4C-8241-D43910D9DB0F}"/>
                </a:ext>
              </a:extLst>
            </p:cNvPr>
            <p:cNvSpPr/>
            <p:nvPr/>
          </p:nvSpPr>
          <p:spPr>
            <a:xfrm>
              <a:off x="2379795" y="207340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853" name="pl431">
              <a:extLst>
                <a:ext uri="{FF2B5EF4-FFF2-40B4-BE49-F238E27FC236}">
                  <a16:creationId xmlns:a16="http://schemas.microsoft.com/office/drawing/2014/main" id="{9A770A77-8CBE-B947-850B-B9F0B166F4B2}"/>
                </a:ext>
              </a:extLst>
            </p:cNvPr>
            <p:cNvSpPr/>
            <p:nvPr/>
          </p:nvSpPr>
          <p:spPr>
            <a:xfrm>
              <a:off x="2379795" y="188015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854" name="pl432">
              <a:extLst>
                <a:ext uri="{FF2B5EF4-FFF2-40B4-BE49-F238E27FC236}">
                  <a16:creationId xmlns:a16="http://schemas.microsoft.com/office/drawing/2014/main" id="{7B671929-33FC-C84B-8E60-7142E547E4D0}"/>
                </a:ext>
              </a:extLst>
            </p:cNvPr>
            <p:cNvSpPr/>
            <p:nvPr/>
          </p:nvSpPr>
          <p:spPr>
            <a:xfrm>
              <a:off x="2379795" y="168689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855" name="pl433">
              <a:extLst>
                <a:ext uri="{FF2B5EF4-FFF2-40B4-BE49-F238E27FC236}">
                  <a16:creationId xmlns:a16="http://schemas.microsoft.com/office/drawing/2014/main" id="{C4D24816-6E2F-D84E-8584-49375D4BCDE0}"/>
                </a:ext>
              </a:extLst>
            </p:cNvPr>
            <p:cNvSpPr/>
            <p:nvPr/>
          </p:nvSpPr>
          <p:spPr>
            <a:xfrm>
              <a:off x="2379795" y="149364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856" name="pl434">
              <a:extLst>
                <a:ext uri="{FF2B5EF4-FFF2-40B4-BE49-F238E27FC236}">
                  <a16:creationId xmlns:a16="http://schemas.microsoft.com/office/drawing/2014/main" id="{58C2B834-D3B4-534E-A715-D9390B2EB5D3}"/>
                </a:ext>
              </a:extLst>
            </p:cNvPr>
            <p:cNvSpPr/>
            <p:nvPr/>
          </p:nvSpPr>
          <p:spPr>
            <a:xfrm>
              <a:off x="2442386"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57" name="pl435">
              <a:extLst>
                <a:ext uri="{FF2B5EF4-FFF2-40B4-BE49-F238E27FC236}">
                  <a16:creationId xmlns:a16="http://schemas.microsoft.com/office/drawing/2014/main" id="{BE3F1C04-4D04-BF4B-BFC6-A6239F3A64F4}"/>
                </a:ext>
              </a:extLst>
            </p:cNvPr>
            <p:cNvSpPr/>
            <p:nvPr/>
          </p:nvSpPr>
          <p:spPr>
            <a:xfrm>
              <a:off x="2546705"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58" name="pl436">
              <a:extLst>
                <a:ext uri="{FF2B5EF4-FFF2-40B4-BE49-F238E27FC236}">
                  <a16:creationId xmlns:a16="http://schemas.microsoft.com/office/drawing/2014/main" id="{0444BE88-E937-BB45-995E-EEB1859A6FD3}"/>
                </a:ext>
              </a:extLst>
            </p:cNvPr>
            <p:cNvSpPr/>
            <p:nvPr/>
          </p:nvSpPr>
          <p:spPr>
            <a:xfrm>
              <a:off x="2651021"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59" name="pl437">
              <a:extLst>
                <a:ext uri="{FF2B5EF4-FFF2-40B4-BE49-F238E27FC236}">
                  <a16:creationId xmlns:a16="http://schemas.microsoft.com/office/drawing/2014/main" id="{001E4DF8-D299-294D-BF5F-C59DA417AFA5}"/>
                </a:ext>
              </a:extLst>
            </p:cNvPr>
            <p:cNvSpPr/>
            <p:nvPr/>
          </p:nvSpPr>
          <p:spPr>
            <a:xfrm>
              <a:off x="2755340"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0" name="pl438">
              <a:extLst>
                <a:ext uri="{FF2B5EF4-FFF2-40B4-BE49-F238E27FC236}">
                  <a16:creationId xmlns:a16="http://schemas.microsoft.com/office/drawing/2014/main" id="{D44DD11B-375A-334C-B69F-A7C0F60D10E0}"/>
                </a:ext>
              </a:extLst>
            </p:cNvPr>
            <p:cNvSpPr/>
            <p:nvPr/>
          </p:nvSpPr>
          <p:spPr>
            <a:xfrm>
              <a:off x="2859658"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1" name="pl439">
              <a:extLst>
                <a:ext uri="{FF2B5EF4-FFF2-40B4-BE49-F238E27FC236}">
                  <a16:creationId xmlns:a16="http://schemas.microsoft.com/office/drawing/2014/main" id="{10B4AC98-D11C-034D-A22B-A0FAAD6C0971}"/>
                </a:ext>
              </a:extLst>
            </p:cNvPr>
            <p:cNvSpPr/>
            <p:nvPr/>
          </p:nvSpPr>
          <p:spPr>
            <a:xfrm>
              <a:off x="2963974"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2" name="pl440">
              <a:extLst>
                <a:ext uri="{FF2B5EF4-FFF2-40B4-BE49-F238E27FC236}">
                  <a16:creationId xmlns:a16="http://schemas.microsoft.com/office/drawing/2014/main" id="{6546905F-0402-0045-B2A2-367FFDF05735}"/>
                </a:ext>
              </a:extLst>
            </p:cNvPr>
            <p:cNvSpPr/>
            <p:nvPr/>
          </p:nvSpPr>
          <p:spPr>
            <a:xfrm>
              <a:off x="3068293"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3" name="pl441">
              <a:extLst>
                <a:ext uri="{FF2B5EF4-FFF2-40B4-BE49-F238E27FC236}">
                  <a16:creationId xmlns:a16="http://schemas.microsoft.com/office/drawing/2014/main" id="{FAD39E1B-ACC7-0D41-A59E-A8DEC663CD56}"/>
                </a:ext>
              </a:extLst>
            </p:cNvPr>
            <p:cNvSpPr/>
            <p:nvPr/>
          </p:nvSpPr>
          <p:spPr>
            <a:xfrm>
              <a:off x="3172611"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4" name="pl442">
              <a:extLst>
                <a:ext uri="{FF2B5EF4-FFF2-40B4-BE49-F238E27FC236}">
                  <a16:creationId xmlns:a16="http://schemas.microsoft.com/office/drawing/2014/main" id="{919BEC2A-CF27-6D4B-A302-5F162A079CF9}"/>
                </a:ext>
              </a:extLst>
            </p:cNvPr>
            <p:cNvSpPr/>
            <p:nvPr/>
          </p:nvSpPr>
          <p:spPr>
            <a:xfrm>
              <a:off x="3276929"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5" name="pl443">
              <a:extLst>
                <a:ext uri="{FF2B5EF4-FFF2-40B4-BE49-F238E27FC236}">
                  <a16:creationId xmlns:a16="http://schemas.microsoft.com/office/drawing/2014/main" id="{1CFFB396-3863-844B-A474-11609FC9828A}"/>
                </a:ext>
              </a:extLst>
            </p:cNvPr>
            <p:cNvSpPr/>
            <p:nvPr/>
          </p:nvSpPr>
          <p:spPr>
            <a:xfrm>
              <a:off x="3381246"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6" name="pl444">
              <a:extLst>
                <a:ext uri="{FF2B5EF4-FFF2-40B4-BE49-F238E27FC236}">
                  <a16:creationId xmlns:a16="http://schemas.microsoft.com/office/drawing/2014/main" id="{77058D42-AFC6-AD4F-99F9-E28A02FC96AF}"/>
                </a:ext>
              </a:extLst>
            </p:cNvPr>
            <p:cNvSpPr/>
            <p:nvPr/>
          </p:nvSpPr>
          <p:spPr>
            <a:xfrm>
              <a:off x="3485565"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67" name="pl445">
              <a:extLst>
                <a:ext uri="{FF2B5EF4-FFF2-40B4-BE49-F238E27FC236}">
                  <a16:creationId xmlns:a16="http://schemas.microsoft.com/office/drawing/2014/main" id="{B2D28196-8187-3144-8A11-A30FB537BCED}"/>
                </a:ext>
              </a:extLst>
            </p:cNvPr>
            <p:cNvSpPr/>
            <p:nvPr/>
          </p:nvSpPr>
          <p:spPr>
            <a:xfrm>
              <a:off x="3589882"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77" name="pt455">
              <a:extLst>
                <a:ext uri="{FF2B5EF4-FFF2-40B4-BE49-F238E27FC236}">
                  <a16:creationId xmlns:a16="http://schemas.microsoft.com/office/drawing/2014/main" id="{02259FC6-7317-F846-B9E8-03146C3C6FC5}"/>
                </a:ext>
              </a:extLst>
            </p:cNvPr>
            <p:cNvSpPr/>
            <p:nvPr/>
          </p:nvSpPr>
          <p:spPr>
            <a:xfrm>
              <a:off x="2623020" y="142786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2878" name="pt456">
              <a:extLst>
                <a:ext uri="{FF2B5EF4-FFF2-40B4-BE49-F238E27FC236}">
                  <a16:creationId xmlns:a16="http://schemas.microsoft.com/office/drawing/2014/main" id="{FD288C02-E039-0D40-A952-08E4FA1F4CFA}"/>
                </a:ext>
              </a:extLst>
            </p:cNvPr>
            <p:cNvSpPr/>
            <p:nvPr/>
          </p:nvSpPr>
          <p:spPr>
            <a:xfrm>
              <a:off x="2623020" y="139634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2879" name="pt457">
              <a:extLst>
                <a:ext uri="{FF2B5EF4-FFF2-40B4-BE49-F238E27FC236}">
                  <a16:creationId xmlns:a16="http://schemas.microsoft.com/office/drawing/2014/main" id="{B33C4A50-7618-684A-B19F-7DEEA0825442}"/>
                </a:ext>
              </a:extLst>
            </p:cNvPr>
            <p:cNvSpPr/>
            <p:nvPr/>
          </p:nvSpPr>
          <p:spPr>
            <a:xfrm>
              <a:off x="2623020" y="149271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2880" name="pt458">
              <a:extLst>
                <a:ext uri="{FF2B5EF4-FFF2-40B4-BE49-F238E27FC236}">
                  <a16:creationId xmlns:a16="http://schemas.microsoft.com/office/drawing/2014/main" id="{BA258CEA-EEA7-5545-BBE8-ECBC69B2F820}"/>
                </a:ext>
              </a:extLst>
            </p:cNvPr>
            <p:cNvSpPr/>
            <p:nvPr/>
          </p:nvSpPr>
          <p:spPr>
            <a:xfrm>
              <a:off x="2623020" y="146874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2881" name="pt459">
              <a:extLst>
                <a:ext uri="{FF2B5EF4-FFF2-40B4-BE49-F238E27FC236}">
                  <a16:creationId xmlns:a16="http://schemas.microsoft.com/office/drawing/2014/main" id="{86A913A6-4417-1242-8830-D2EB1200739B}"/>
                </a:ext>
              </a:extLst>
            </p:cNvPr>
            <p:cNvSpPr/>
            <p:nvPr/>
          </p:nvSpPr>
          <p:spPr>
            <a:xfrm>
              <a:off x="2623020" y="133835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2882" name="pl460">
              <a:extLst>
                <a:ext uri="{FF2B5EF4-FFF2-40B4-BE49-F238E27FC236}">
                  <a16:creationId xmlns:a16="http://schemas.microsoft.com/office/drawing/2014/main" id="{4F66B0F8-B2C8-9342-843B-B7F14FDB772A}"/>
                </a:ext>
              </a:extLst>
            </p:cNvPr>
            <p:cNvSpPr/>
            <p:nvPr/>
          </p:nvSpPr>
          <p:spPr>
            <a:xfrm>
              <a:off x="2651021" y="1759962"/>
              <a:ext cx="0" cy="127001"/>
            </a:xfrm>
            <a:custGeom>
              <a:avLst/>
              <a:gdLst/>
              <a:ahLst/>
              <a:cxnLst/>
              <a:rect l="0" t="0" r="0" b="0"/>
              <a:pathLst>
                <a:path h="106828">
                  <a:moveTo>
                    <a:pt x="0" y="106828"/>
                  </a:moveTo>
                  <a:lnTo>
                    <a:pt x="0" y="0"/>
                  </a:lnTo>
                </a:path>
              </a:pathLst>
            </a:custGeom>
            <a:ln w="5420" cap="flat">
              <a:solidFill>
                <a:srgbClr val="3B81A0">
                  <a:alpha val="100000"/>
                </a:srgbClr>
              </a:solidFill>
              <a:prstDash val="solid"/>
              <a:round/>
            </a:ln>
          </p:spPr>
          <p:txBody>
            <a:bodyPr/>
            <a:lstStyle/>
            <a:p>
              <a:endParaRPr/>
            </a:p>
          </p:txBody>
        </p:sp>
        <p:sp>
          <p:nvSpPr>
            <p:cNvPr id="2883" name="pl461">
              <a:extLst>
                <a:ext uri="{FF2B5EF4-FFF2-40B4-BE49-F238E27FC236}">
                  <a16:creationId xmlns:a16="http://schemas.microsoft.com/office/drawing/2014/main" id="{BB4806B9-7CE4-B24C-B51D-B0BF466E0A4F}"/>
                </a:ext>
              </a:extLst>
            </p:cNvPr>
            <p:cNvSpPr/>
            <p:nvPr/>
          </p:nvSpPr>
          <p:spPr>
            <a:xfrm>
              <a:off x="2651021" y="1996380"/>
              <a:ext cx="0" cy="23021"/>
            </a:xfrm>
            <a:custGeom>
              <a:avLst/>
              <a:gdLst/>
              <a:ahLst/>
              <a:cxnLst/>
              <a:rect l="0" t="0" r="0" b="0"/>
              <a:pathLst>
                <a:path h="19364">
                  <a:moveTo>
                    <a:pt x="0" y="0"/>
                  </a:moveTo>
                  <a:lnTo>
                    <a:pt x="0" y="19364"/>
                  </a:lnTo>
                </a:path>
              </a:pathLst>
            </a:custGeom>
            <a:ln w="5420" cap="flat">
              <a:solidFill>
                <a:srgbClr val="3B81A0">
                  <a:alpha val="100000"/>
                </a:srgbClr>
              </a:solidFill>
              <a:prstDash val="solid"/>
              <a:round/>
            </a:ln>
          </p:spPr>
          <p:txBody>
            <a:bodyPr/>
            <a:lstStyle/>
            <a:p>
              <a:endParaRPr/>
            </a:p>
          </p:txBody>
        </p:sp>
        <p:sp>
          <p:nvSpPr>
            <p:cNvPr id="2884" name="pg462">
              <a:extLst>
                <a:ext uri="{FF2B5EF4-FFF2-40B4-BE49-F238E27FC236}">
                  <a16:creationId xmlns:a16="http://schemas.microsoft.com/office/drawing/2014/main" id="{C2A786E0-6EAA-E941-9677-961BAAA83EC6}"/>
                </a:ext>
              </a:extLst>
            </p:cNvPr>
            <p:cNvSpPr/>
            <p:nvPr/>
          </p:nvSpPr>
          <p:spPr>
            <a:xfrm>
              <a:off x="2611903" y="1886964"/>
              <a:ext cx="78237" cy="109417"/>
            </a:xfrm>
            <a:custGeom>
              <a:avLst/>
              <a:gdLst/>
              <a:ahLst/>
              <a:cxnLst/>
              <a:rect l="0" t="0" r="0" b="0"/>
              <a:pathLst>
                <a:path w="69364" h="92037">
                  <a:moveTo>
                    <a:pt x="0" y="0"/>
                  </a:moveTo>
                  <a:lnTo>
                    <a:pt x="0" y="92037"/>
                  </a:lnTo>
                  <a:lnTo>
                    <a:pt x="69364" y="9203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2885" name="pl463">
              <a:extLst>
                <a:ext uri="{FF2B5EF4-FFF2-40B4-BE49-F238E27FC236}">
                  <a16:creationId xmlns:a16="http://schemas.microsoft.com/office/drawing/2014/main" id="{E2EEC217-B0AD-314F-B948-23916D92A8A2}"/>
                </a:ext>
              </a:extLst>
            </p:cNvPr>
            <p:cNvSpPr/>
            <p:nvPr/>
          </p:nvSpPr>
          <p:spPr>
            <a:xfrm>
              <a:off x="2611903" y="198069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2899" name="pl477">
              <a:extLst>
                <a:ext uri="{FF2B5EF4-FFF2-40B4-BE49-F238E27FC236}">
                  <a16:creationId xmlns:a16="http://schemas.microsoft.com/office/drawing/2014/main" id="{A53F278A-C366-804A-A72C-BD67A08DC9DF}"/>
                </a:ext>
              </a:extLst>
            </p:cNvPr>
            <p:cNvSpPr/>
            <p:nvPr/>
          </p:nvSpPr>
          <p:spPr>
            <a:xfrm>
              <a:off x="3068293" y="1968851"/>
              <a:ext cx="0" cy="8206"/>
            </a:xfrm>
            <a:custGeom>
              <a:avLst/>
              <a:gdLst/>
              <a:ahLst/>
              <a:cxnLst/>
              <a:rect l="0" t="0" r="0" b="0"/>
              <a:pathLst>
                <a:path h="6903">
                  <a:moveTo>
                    <a:pt x="0" y="6903"/>
                  </a:moveTo>
                  <a:lnTo>
                    <a:pt x="0" y="0"/>
                  </a:lnTo>
                </a:path>
              </a:pathLst>
            </a:custGeom>
            <a:ln w="5420" cap="flat">
              <a:solidFill>
                <a:srgbClr val="3B81A0">
                  <a:alpha val="100000"/>
                </a:srgbClr>
              </a:solidFill>
              <a:prstDash val="solid"/>
              <a:round/>
            </a:ln>
          </p:spPr>
          <p:txBody>
            <a:bodyPr/>
            <a:lstStyle/>
            <a:p>
              <a:endParaRPr/>
            </a:p>
          </p:txBody>
        </p:sp>
        <p:sp>
          <p:nvSpPr>
            <p:cNvPr id="2900" name="pl478">
              <a:extLst>
                <a:ext uri="{FF2B5EF4-FFF2-40B4-BE49-F238E27FC236}">
                  <a16:creationId xmlns:a16="http://schemas.microsoft.com/office/drawing/2014/main" id="{9791D2A0-C87C-F644-A3AB-53129644DA43}"/>
                </a:ext>
              </a:extLst>
            </p:cNvPr>
            <p:cNvSpPr/>
            <p:nvPr/>
          </p:nvSpPr>
          <p:spPr>
            <a:xfrm>
              <a:off x="3068293" y="1995729"/>
              <a:ext cx="0" cy="2871"/>
            </a:xfrm>
            <a:custGeom>
              <a:avLst/>
              <a:gdLst/>
              <a:ahLst/>
              <a:cxnLst/>
              <a:rect l="0" t="0" r="0" b="0"/>
              <a:pathLst>
                <a:path h="2415">
                  <a:moveTo>
                    <a:pt x="0" y="0"/>
                  </a:moveTo>
                  <a:lnTo>
                    <a:pt x="0" y="2415"/>
                  </a:lnTo>
                </a:path>
              </a:pathLst>
            </a:custGeom>
            <a:ln w="5420" cap="flat">
              <a:solidFill>
                <a:srgbClr val="3B81A0">
                  <a:alpha val="100000"/>
                </a:srgbClr>
              </a:solidFill>
              <a:prstDash val="solid"/>
              <a:round/>
            </a:ln>
          </p:spPr>
          <p:txBody>
            <a:bodyPr/>
            <a:lstStyle/>
            <a:p>
              <a:endParaRPr/>
            </a:p>
          </p:txBody>
        </p:sp>
        <p:sp>
          <p:nvSpPr>
            <p:cNvPr id="2901" name="pg479">
              <a:extLst>
                <a:ext uri="{FF2B5EF4-FFF2-40B4-BE49-F238E27FC236}">
                  <a16:creationId xmlns:a16="http://schemas.microsoft.com/office/drawing/2014/main" id="{195B5A8E-AA19-C447-A754-0BA289257D03}"/>
                </a:ext>
              </a:extLst>
            </p:cNvPr>
            <p:cNvSpPr/>
            <p:nvPr/>
          </p:nvSpPr>
          <p:spPr>
            <a:xfrm>
              <a:off x="3029173" y="1977058"/>
              <a:ext cx="78237" cy="18669"/>
            </a:xfrm>
            <a:custGeom>
              <a:avLst/>
              <a:gdLst/>
              <a:ahLst/>
              <a:cxnLst/>
              <a:rect l="0" t="0" r="0" b="0"/>
              <a:pathLst>
                <a:path w="69364" h="15704">
                  <a:moveTo>
                    <a:pt x="0" y="0"/>
                  </a:moveTo>
                  <a:lnTo>
                    <a:pt x="0" y="15704"/>
                  </a:lnTo>
                  <a:lnTo>
                    <a:pt x="69364" y="1570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2902" name="pl480">
              <a:extLst>
                <a:ext uri="{FF2B5EF4-FFF2-40B4-BE49-F238E27FC236}">
                  <a16:creationId xmlns:a16="http://schemas.microsoft.com/office/drawing/2014/main" id="{1C806949-67C2-144B-997E-F991D1CC2B7A}"/>
                </a:ext>
              </a:extLst>
            </p:cNvPr>
            <p:cNvSpPr/>
            <p:nvPr/>
          </p:nvSpPr>
          <p:spPr>
            <a:xfrm>
              <a:off x="3029173" y="199120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2903" name="pl481">
              <a:extLst>
                <a:ext uri="{FF2B5EF4-FFF2-40B4-BE49-F238E27FC236}">
                  <a16:creationId xmlns:a16="http://schemas.microsoft.com/office/drawing/2014/main" id="{B0A39095-FF09-D447-82A6-8E6CBDB01246}"/>
                </a:ext>
              </a:extLst>
            </p:cNvPr>
            <p:cNvSpPr/>
            <p:nvPr/>
          </p:nvSpPr>
          <p:spPr>
            <a:xfrm>
              <a:off x="3172611" y="1888377"/>
              <a:ext cx="0" cy="60544"/>
            </a:xfrm>
            <a:custGeom>
              <a:avLst/>
              <a:gdLst/>
              <a:ahLst/>
              <a:cxnLst/>
              <a:rect l="0" t="0" r="0" b="0"/>
              <a:pathLst>
                <a:path h="50927">
                  <a:moveTo>
                    <a:pt x="0" y="50927"/>
                  </a:moveTo>
                  <a:lnTo>
                    <a:pt x="0" y="0"/>
                  </a:lnTo>
                </a:path>
              </a:pathLst>
            </a:custGeom>
            <a:ln w="5420" cap="flat">
              <a:solidFill>
                <a:srgbClr val="E5BF6A">
                  <a:alpha val="100000"/>
                </a:srgbClr>
              </a:solidFill>
              <a:prstDash val="solid"/>
              <a:round/>
            </a:ln>
          </p:spPr>
          <p:txBody>
            <a:bodyPr/>
            <a:lstStyle/>
            <a:p>
              <a:endParaRPr/>
            </a:p>
          </p:txBody>
        </p:sp>
        <p:sp>
          <p:nvSpPr>
            <p:cNvPr id="2904" name="pl482">
              <a:extLst>
                <a:ext uri="{FF2B5EF4-FFF2-40B4-BE49-F238E27FC236}">
                  <a16:creationId xmlns:a16="http://schemas.microsoft.com/office/drawing/2014/main" id="{3F5FBCDF-BCDB-BF43-9A2C-3BB4F2968239}"/>
                </a:ext>
              </a:extLst>
            </p:cNvPr>
            <p:cNvSpPr/>
            <p:nvPr/>
          </p:nvSpPr>
          <p:spPr>
            <a:xfrm>
              <a:off x="3172611" y="1993342"/>
              <a:ext cx="0" cy="13370"/>
            </a:xfrm>
            <a:custGeom>
              <a:avLst/>
              <a:gdLst/>
              <a:ahLst/>
              <a:cxnLst/>
              <a:rect l="0" t="0" r="0" b="0"/>
              <a:pathLst>
                <a:path h="11246">
                  <a:moveTo>
                    <a:pt x="0" y="0"/>
                  </a:moveTo>
                  <a:lnTo>
                    <a:pt x="0" y="11246"/>
                  </a:lnTo>
                </a:path>
              </a:pathLst>
            </a:custGeom>
            <a:ln w="5420" cap="flat">
              <a:solidFill>
                <a:srgbClr val="E5BF6A">
                  <a:alpha val="100000"/>
                </a:srgbClr>
              </a:solidFill>
              <a:prstDash val="solid"/>
              <a:round/>
            </a:ln>
          </p:spPr>
          <p:txBody>
            <a:bodyPr/>
            <a:lstStyle/>
            <a:p>
              <a:endParaRPr/>
            </a:p>
          </p:txBody>
        </p:sp>
        <p:sp>
          <p:nvSpPr>
            <p:cNvPr id="2905" name="pg483">
              <a:extLst>
                <a:ext uri="{FF2B5EF4-FFF2-40B4-BE49-F238E27FC236}">
                  <a16:creationId xmlns:a16="http://schemas.microsoft.com/office/drawing/2014/main" id="{8C27D029-BEE6-8143-BAB6-0AAA097B85FF}"/>
                </a:ext>
              </a:extLst>
            </p:cNvPr>
            <p:cNvSpPr/>
            <p:nvPr/>
          </p:nvSpPr>
          <p:spPr>
            <a:xfrm>
              <a:off x="3133492" y="1948923"/>
              <a:ext cx="78237" cy="44419"/>
            </a:xfrm>
            <a:custGeom>
              <a:avLst/>
              <a:gdLst/>
              <a:ahLst/>
              <a:cxnLst/>
              <a:rect l="0" t="0" r="0" b="0"/>
              <a:pathLst>
                <a:path w="69364" h="37363">
                  <a:moveTo>
                    <a:pt x="0" y="0"/>
                  </a:moveTo>
                  <a:lnTo>
                    <a:pt x="0" y="37363"/>
                  </a:lnTo>
                  <a:lnTo>
                    <a:pt x="69364" y="3736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2906" name="pl484">
              <a:extLst>
                <a:ext uri="{FF2B5EF4-FFF2-40B4-BE49-F238E27FC236}">
                  <a16:creationId xmlns:a16="http://schemas.microsoft.com/office/drawing/2014/main" id="{3CF936EA-8E6A-BF44-A7AF-508CDA975685}"/>
                </a:ext>
              </a:extLst>
            </p:cNvPr>
            <p:cNvSpPr/>
            <p:nvPr/>
          </p:nvSpPr>
          <p:spPr>
            <a:xfrm>
              <a:off x="3133492" y="198481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2926" name="rc504">
              <a:extLst>
                <a:ext uri="{FF2B5EF4-FFF2-40B4-BE49-F238E27FC236}">
                  <a16:creationId xmlns:a16="http://schemas.microsoft.com/office/drawing/2014/main" id="{CC437826-DC14-C845-9814-49770217FFA0}"/>
                </a:ext>
              </a:extLst>
            </p:cNvPr>
            <p:cNvSpPr/>
            <p:nvPr/>
          </p:nvSpPr>
          <p:spPr>
            <a:xfrm>
              <a:off x="2390227"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927" name="rc505">
              <a:extLst>
                <a:ext uri="{FF2B5EF4-FFF2-40B4-BE49-F238E27FC236}">
                  <a16:creationId xmlns:a16="http://schemas.microsoft.com/office/drawing/2014/main" id="{4E02C932-E155-5546-994C-099A986AE085}"/>
                </a:ext>
              </a:extLst>
            </p:cNvPr>
            <p:cNvSpPr/>
            <p:nvPr/>
          </p:nvSpPr>
          <p:spPr>
            <a:xfrm>
              <a:off x="2494546"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928" name="rc506">
              <a:extLst>
                <a:ext uri="{FF2B5EF4-FFF2-40B4-BE49-F238E27FC236}">
                  <a16:creationId xmlns:a16="http://schemas.microsoft.com/office/drawing/2014/main" id="{7F53E128-7D85-6B4A-A78B-1EADD704EBD8}"/>
                </a:ext>
              </a:extLst>
            </p:cNvPr>
            <p:cNvSpPr/>
            <p:nvPr/>
          </p:nvSpPr>
          <p:spPr>
            <a:xfrm>
              <a:off x="2807499"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929" name="rc507">
              <a:extLst>
                <a:ext uri="{FF2B5EF4-FFF2-40B4-BE49-F238E27FC236}">
                  <a16:creationId xmlns:a16="http://schemas.microsoft.com/office/drawing/2014/main" id="{434F1CFC-113B-F04C-93FC-7790670D906A}"/>
                </a:ext>
              </a:extLst>
            </p:cNvPr>
            <p:cNvSpPr/>
            <p:nvPr/>
          </p:nvSpPr>
          <p:spPr>
            <a:xfrm>
              <a:off x="2911816"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930" name="rc508">
              <a:extLst>
                <a:ext uri="{FF2B5EF4-FFF2-40B4-BE49-F238E27FC236}">
                  <a16:creationId xmlns:a16="http://schemas.microsoft.com/office/drawing/2014/main" id="{A7B00B26-BF61-FB46-A1F6-EEE7BEF66F34}"/>
                </a:ext>
              </a:extLst>
            </p:cNvPr>
            <p:cNvSpPr/>
            <p:nvPr/>
          </p:nvSpPr>
          <p:spPr>
            <a:xfrm>
              <a:off x="3224769"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931" name="rc509">
              <a:extLst>
                <a:ext uri="{FF2B5EF4-FFF2-40B4-BE49-F238E27FC236}">
                  <a16:creationId xmlns:a16="http://schemas.microsoft.com/office/drawing/2014/main" id="{CADE2B92-1223-8E49-8468-8B993B39107A}"/>
                </a:ext>
              </a:extLst>
            </p:cNvPr>
            <p:cNvSpPr/>
            <p:nvPr/>
          </p:nvSpPr>
          <p:spPr>
            <a:xfrm>
              <a:off x="3329087"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932" name="rc510">
              <a:extLst>
                <a:ext uri="{FF2B5EF4-FFF2-40B4-BE49-F238E27FC236}">
                  <a16:creationId xmlns:a16="http://schemas.microsoft.com/office/drawing/2014/main" id="{D1CB1775-A725-474E-9E10-1CD7D3876BEE}"/>
                </a:ext>
              </a:extLst>
            </p:cNvPr>
            <p:cNvSpPr/>
            <p:nvPr/>
          </p:nvSpPr>
          <p:spPr>
            <a:xfrm>
              <a:off x="3433405"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933" name="rc511">
              <a:extLst>
                <a:ext uri="{FF2B5EF4-FFF2-40B4-BE49-F238E27FC236}">
                  <a16:creationId xmlns:a16="http://schemas.microsoft.com/office/drawing/2014/main" id="{DF6C320F-A842-134B-99EA-6E216E296156}"/>
                </a:ext>
              </a:extLst>
            </p:cNvPr>
            <p:cNvSpPr/>
            <p:nvPr/>
          </p:nvSpPr>
          <p:spPr>
            <a:xfrm>
              <a:off x="3537723"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934" name="rc512">
              <a:extLst>
                <a:ext uri="{FF2B5EF4-FFF2-40B4-BE49-F238E27FC236}">
                  <a16:creationId xmlns:a16="http://schemas.microsoft.com/office/drawing/2014/main" id="{BA672AEC-FA85-D848-829E-277B481BFAEE}"/>
                </a:ext>
              </a:extLst>
            </p:cNvPr>
            <p:cNvSpPr/>
            <p:nvPr/>
          </p:nvSpPr>
          <p:spPr>
            <a:xfrm>
              <a:off x="2379795" y="1332625"/>
              <a:ext cx="1272676" cy="775382"/>
            </a:xfrm>
            <a:prstGeom prst="rect">
              <a:avLst/>
            </a:prstGeom>
            <a:ln w="13550" cap="rnd">
              <a:solidFill>
                <a:srgbClr val="333333">
                  <a:alpha val="100000"/>
                </a:srgbClr>
              </a:solidFill>
              <a:prstDash val="solid"/>
              <a:round/>
            </a:ln>
          </p:spPr>
          <p:txBody>
            <a:bodyPr/>
            <a:lstStyle/>
            <a:p>
              <a:endParaRPr/>
            </a:p>
          </p:txBody>
        </p:sp>
        <p:sp>
          <p:nvSpPr>
            <p:cNvPr id="4436" name="rc2014">
              <a:extLst>
                <a:ext uri="{FF2B5EF4-FFF2-40B4-BE49-F238E27FC236}">
                  <a16:creationId xmlns:a16="http://schemas.microsoft.com/office/drawing/2014/main" id="{EC6F1703-7369-AE4B-B102-B7510CE8F1CC}"/>
                </a:ext>
              </a:extLst>
            </p:cNvPr>
            <p:cNvSpPr/>
            <p:nvPr/>
          </p:nvSpPr>
          <p:spPr>
            <a:xfrm>
              <a:off x="2379795" y="1077188"/>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37" name="tx2015">
              <a:extLst>
                <a:ext uri="{FF2B5EF4-FFF2-40B4-BE49-F238E27FC236}">
                  <a16:creationId xmlns:a16="http://schemas.microsoft.com/office/drawing/2014/main" id="{2911209F-D9D8-9E41-A9EB-2AF92D4CB2BA}"/>
                </a:ext>
              </a:extLst>
            </p:cNvPr>
            <p:cNvSpPr/>
            <p:nvPr/>
          </p:nvSpPr>
          <p:spPr>
            <a:xfrm>
              <a:off x="2974094" y="1157256"/>
              <a:ext cx="84079"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B</a:t>
              </a:r>
            </a:p>
          </p:txBody>
        </p:sp>
        <p:sp>
          <p:nvSpPr>
            <p:cNvPr id="4674" name="tx2252">
              <a:extLst>
                <a:ext uri="{FF2B5EF4-FFF2-40B4-BE49-F238E27FC236}">
                  <a16:creationId xmlns:a16="http://schemas.microsoft.com/office/drawing/2014/main" id="{252318F7-0042-4542-8F72-738CA6509B8E}"/>
                </a:ext>
              </a:extLst>
            </p:cNvPr>
            <p:cNvSpPr/>
            <p:nvPr/>
          </p:nvSpPr>
          <p:spPr>
            <a:xfrm>
              <a:off x="2239047" y="2025626"/>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75" name="tx2253">
              <a:extLst>
                <a:ext uri="{FF2B5EF4-FFF2-40B4-BE49-F238E27FC236}">
                  <a16:creationId xmlns:a16="http://schemas.microsoft.com/office/drawing/2014/main" id="{6AAAD456-1041-644B-91EA-14BEA4770E57}"/>
                </a:ext>
              </a:extLst>
            </p:cNvPr>
            <p:cNvSpPr/>
            <p:nvPr/>
          </p:nvSpPr>
          <p:spPr>
            <a:xfrm>
              <a:off x="2239047" y="1832241"/>
              <a:ext cx="70106"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3</a:t>
              </a:r>
            </a:p>
          </p:txBody>
        </p:sp>
        <p:sp>
          <p:nvSpPr>
            <p:cNvPr id="4676" name="tx2254">
              <a:extLst>
                <a:ext uri="{FF2B5EF4-FFF2-40B4-BE49-F238E27FC236}">
                  <a16:creationId xmlns:a16="http://schemas.microsoft.com/office/drawing/2014/main" id="{BC75CA20-B84D-E346-8118-C3C7190445D7}"/>
                </a:ext>
              </a:extLst>
            </p:cNvPr>
            <p:cNvSpPr/>
            <p:nvPr/>
          </p:nvSpPr>
          <p:spPr>
            <a:xfrm>
              <a:off x="2239047" y="1638856"/>
              <a:ext cx="70106"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6</a:t>
              </a:r>
            </a:p>
          </p:txBody>
        </p:sp>
        <p:sp>
          <p:nvSpPr>
            <p:cNvPr id="4677" name="tx2255">
              <a:extLst>
                <a:ext uri="{FF2B5EF4-FFF2-40B4-BE49-F238E27FC236}">
                  <a16:creationId xmlns:a16="http://schemas.microsoft.com/office/drawing/2014/main" id="{D8A83B36-0024-4A4B-B619-AF45A5A9D593}"/>
                </a:ext>
              </a:extLst>
            </p:cNvPr>
            <p:cNvSpPr/>
            <p:nvPr/>
          </p:nvSpPr>
          <p:spPr>
            <a:xfrm>
              <a:off x="2239047" y="1445665"/>
              <a:ext cx="70106" cy="956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9</a:t>
              </a:r>
            </a:p>
          </p:txBody>
        </p:sp>
        <p:sp>
          <p:nvSpPr>
            <p:cNvPr id="4678" name="pl2256">
              <a:extLst>
                <a:ext uri="{FF2B5EF4-FFF2-40B4-BE49-F238E27FC236}">
                  <a16:creationId xmlns:a16="http://schemas.microsoft.com/office/drawing/2014/main" id="{1B39BFE6-0814-1348-BB54-F56A7FD3213D}"/>
                </a:ext>
              </a:extLst>
            </p:cNvPr>
            <p:cNvSpPr/>
            <p:nvPr/>
          </p:nvSpPr>
          <p:spPr>
            <a:xfrm>
              <a:off x="2340550" y="207340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79" name="pl2257">
              <a:extLst>
                <a:ext uri="{FF2B5EF4-FFF2-40B4-BE49-F238E27FC236}">
                  <a16:creationId xmlns:a16="http://schemas.microsoft.com/office/drawing/2014/main" id="{9A512A38-6F8C-E04A-ABFF-82EEC3209619}"/>
                </a:ext>
              </a:extLst>
            </p:cNvPr>
            <p:cNvSpPr/>
            <p:nvPr/>
          </p:nvSpPr>
          <p:spPr>
            <a:xfrm>
              <a:off x="2340550" y="188015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80" name="pl2258">
              <a:extLst>
                <a:ext uri="{FF2B5EF4-FFF2-40B4-BE49-F238E27FC236}">
                  <a16:creationId xmlns:a16="http://schemas.microsoft.com/office/drawing/2014/main" id="{38E78C76-A4D3-564A-845E-8BC7F4D5009E}"/>
                </a:ext>
              </a:extLst>
            </p:cNvPr>
            <p:cNvSpPr/>
            <p:nvPr/>
          </p:nvSpPr>
          <p:spPr>
            <a:xfrm>
              <a:off x="2340550" y="168689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81" name="pl2259">
              <a:extLst>
                <a:ext uri="{FF2B5EF4-FFF2-40B4-BE49-F238E27FC236}">
                  <a16:creationId xmlns:a16="http://schemas.microsoft.com/office/drawing/2014/main" id="{FC4BC6FF-E105-8B44-A48C-EC91D7E1D6D4}"/>
                </a:ext>
              </a:extLst>
            </p:cNvPr>
            <p:cNvSpPr/>
            <p:nvPr/>
          </p:nvSpPr>
          <p:spPr>
            <a:xfrm>
              <a:off x="2340550" y="149364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854" name="pl485">
              <a:extLst>
                <a:ext uri="{FF2B5EF4-FFF2-40B4-BE49-F238E27FC236}">
                  <a16:creationId xmlns:a16="http://schemas.microsoft.com/office/drawing/2014/main" id="{6167CEF9-2ED6-684F-9500-831176EFA4CC}"/>
                </a:ext>
              </a:extLst>
            </p:cNvPr>
            <p:cNvSpPr/>
            <p:nvPr/>
          </p:nvSpPr>
          <p:spPr>
            <a:xfrm>
              <a:off x="3276929" y="1853045"/>
              <a:ext cx="0" cy="71750"/>
            </a:xfrm>
            <a:custGeom>
              <a:avLst/>
              <a:gdLst/>
              <a:ahLst/>
              <a:cxnLst/>
              <a:rect l="0" t="0" r="0" b="0"/>
              <a:pathLst>
                <a:path h="60353">
                  <a:moveTo>
                    <a:pt x="0" y="60353"/>
                  </a:moveTo>
                  <a:lnTo>
                    <a:pt x="0" y="0"/>
                  </a:lnTo>
                </a:path>
              </a:pathLst>
            </a:custGeom>
            <a:ln w="5420" cap="flat">
              <a:solidFill>
                <a:srgbClr val="3B81A0">
                  <a:alpha val="100000"/>
                </a:srgbClr>
              </a:solidFill>
              <a:prstDash val="solid"/>
              <a:round/>
            </a:ln>
          </p:spPr>
          <p:txBody>
            <a:bodyPr/>
            <a:lstStyle/>
            <a:p>
              <a:endParaRPr/>
            </a:p>
          </p:txBody>
        </p:sp>
        <p:sp>
          <p:nvSpPr>
            <p:cNvPr id="4855" name="pl486">
              <a:extLst>
                <a:ext uri="{FF2B5EF4-FFF2-40B4-BE49-F238E27FC236}">
                  <a16:creationId xmlns:a16="http://schemas.microsoft.com/office/drawing/2014/main" id="{1008FBA2-08F8-0642-8C6D-409DCD81C7F0}"/>
                </a:ext>
              </a:extLst>
            </p:cNvPr>
            <p:cNvSpPr/>
            <p:nvPr/>
          </p:nvSpPr>
          <p:spPr>
            <a:xfrm>
              <a:off x="3276929" y="1986869"/>
              <a:ext cx="0" cy="25878"/>
            </a:xfrm>
            <a:custGeom>
              <a:avLst/>
              <a:gdLst/>
              <a:ahLst/>
              <a:cxnLst/>
              <a:rect l="0" t="0" r="0" b="0"/>
              <a:pathLst>
                <a:path h="21767">
                  <a:moveTo>
                    <a:pt x="0" y="0"/>
                  </a:moveTo>
                  <a:lnTo>
                    <a:pt x="0" y="21767"/>
                  </a:lnTo>
                </a:path>
              </a:pathLst>
            </a:custGeom>
            <a:ln w="5420" cap="flat">
              <a:solidFill>
                <a:srgbClr val="3B81A0">
                  <a:alpha val="100000"/>
                </a:srgbClr>
              </a:solidFill>
              <a:prstDash val="solid"/>
              <a:round/>
            </a:ln>
          </p:spPr>
          <p:txBody>
            <a:bodyPr/>
            <a:lstStyle/>
            <a:p>
              <a:endParaRPr/>
            </a:p>
          </p:txBody>
        </p:sp>
        <p:sp>
          <p:nvSpPr>
            <p:cNvPr id="4856" name="pg487">
              <a:extLst>
                <a:ext uri="{FF2B5EF4-FFF2-40B4-BE49-F238E27FC236}">
                  <a16:creationId xmlns:a16="http://schemas.microsoft.com/office/drawing/2014/main" id="{6197DC51-56F7-7242-AF82-623BFF0BBDE3}"/>
                </a:ext>
              </a:extLst>
            </p:cNvPr>
            <p:cNvSpPr/>
            <p:nvPr/>
          </p:nvSpPr>
          <p:spPr>
            <a:xfrm>
              <a:off x="3237809" y="1924795"/>
              <a:ext cx="78237" cy="62073"/>
            </a:xfrm>
            <a:custGeom>
              <a:avLst/>
              <a:gdLst/>
              <a:ahLst/>
              <a:cxnLst/>
              <a:rect l="0" t="0" r="0" b="0"/>
              <a:pathLst>
                <a:path w="69364" h="52213">
                  <a:moveTo>
                    <a:pt x="0" y="0"/>
                  </a:moveTo>
                  <a:lnTo>
                    <a:pt x="0" y="52213"/>
                  </a:lnTo>
                  <a:lnTo>
                    <a:pt x="69364" y="5221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857" name="pl488">
              <a:extLst>
                <a:ext uri="{FF2B5EF4-FFF2-40B4-BE49-F238E27FC236}">
                  <a16:creationId xmlns:a16="http://schemas.microsoft.com/office/drawing/2014/main" id="{1D5EEE14-4FAA-7542-A3FB-893102B93681}"/>
                </a:ext>
              </a:extLst>
            </p:cNvPr>
            <p:cNvSpPr/>
            <p:nvPr/>
          </p:nvSpPr>
          <p:spPr>
            <a:xfrm>
              <a:off x="3237809" y="196343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858" name="pt489">
              <a:extLst>
                <a:ext uri="{FF2B5EF4-FFF2-40B4-BE49-F238E27FC236}">
                  <a16:creationId xmlns:a16="http://schemas.microsoft.com/office/drawing/2014/main" id="{7FEA9411-F1B0-5947-A71D-FEF1810427AE}"/>
                </a:ext>
              </a:extLst>
            </p:cNvPr>
            <p:cNvSpPr/>
            <p:nvPr/>
          </p:nvSpPr>
          <p:spPr>
            <a:xfrm>
              <a:off x="3353244" y="1825016"/>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4859" name="pt490">
              <a:extLst>
                <a:ext uri="{FF2B5EF4-FFF2-40B4-BE49-F238E27FC236}">
                  <a16:creationId xmlns:a16="http://schemas.microsoft.com/office/drawing/2014/main" id="{BB05733A-B832-2C48-ABA4-C56530C1C3B8}"/>
                </a:ext>
              </a:extLst>
            </p:cNvPr>
            <p:cNvSpPr/>
            <p:nvPr/>
          </p:nvSpPr>
          <p:spPr>
            <a:xfrm>
              <a:off x="3353244" y="1860743"/>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4860" name="pl491">
              <a:extLst>
                <a:ext uri="{FF2B5EF4-FFF2-40B4-BE49-F238E27FC236}">
                  <a16:creationId xmlns:a16="http://schemas.microsoft.com/office/drawing/2014/main" id="{87106324-7BD9-964B-800D-0B751F50378A}"/>
                </a:ext>
              </a:extLst>
            </p:cNvPr>
            <p:cNvSpPr/>
            <p:nvPr/>
          </p:nvSpPr>
          <p:spPr>
            <a:xfrm>
              <a:off x="3381246" y="1910594"/>
              <a:ext cx="0" cy="35499"/>
            </a:xfrm>
            <a:custGeom>
              <a:avLst/>
              <a:gdLst/>
              <a:ahLst/>
              <a:cxnLst/>
              <a:rect l="0" t="0" r="0" b="0"/>
              <a:pathLst>
                <a:path h="29860">
                  <a:moveTo>
                    <a:pt x="0" y="29860"/>
                  </a:moveTo>
                  <a:lnTo>
                    <a:pt x="0" y="0"/>
                  </a:lnTo>
                </a:path>
              </a:pathLst>
            </a:custGeom>
            <a:ln w="5420" cap="flat">
              <a:solidFill>
                <a:srgbClr val="E5BF6A">
                  <a:alpha val="100000"/>
                </a:srgbClr>
              </a:solidFill>
              <a:prstDash val="solid"/>
              <a:round/>
            </a:ln>
          </p:spPr>
          <p:txBody>
            <a:bodyPr/>
            <a:lstStyle/>
            <a:p>
              <a:endParaRPr/>
            </a:p>
          </p:txBody>
        </p:sp>
        <p:sp>
          <p:nvSpPr>
            <p:cNvPr id="4861" name="pl492">
              <a:extLst>
                <a:ext uri="{FF2B5EF4-FFF2-40B4-BE49-F238E27FC236}">
                  <a16:creationId xmlns:a16="http://schemas.microsoft.com/office/drawing/2014/main" id="{9516CD8B-8275-A448-AFDD-5B2302A04DD5}"/>
                </a:ext>
              </a:extLst>
            </p:cNvPr>
            <p:cNvSpPr/>
            <p:nvPr/>
          </p:nvSpPr>
          <p:spPr>
            <a:xfrm>
              <a:off x="3381246" y="1971517"/>
              <a:ext cx="0" cy="26920"/>
            </a:xfrm>
            <a:custGeom>
              <a:avLst/>
              <a:gdLst/>
              <a:ahLst/>
              <a:cxnLst/>
              <a:rect l="0" t="0" r="0" b="0"/>
              <a:pathLst>
                <a:path h="22644">
                  <a:moveTo>
                    <a:pt x="0" y="0"/>
                  </a:moveTo>
                  <a:lnTo>
                    <a:pt x="0" y="22644"/>
                  </a:lnTo>
                </a:path>
              </a:pathLst>
            </a:custGeom>
            <a:ln w="5420" cap="flat">
              <a:solidFill>
                <a:srgbClr val="E5BF6A">
                  <a:alpha val="100000"/>
                </a:srgbClr>
              </a:solidFill>
              <a:prstDash val="solid"/>
              <a:round/>
            </a:ln>
          </p:spPr>
          <p:txBody>
            <a:bodyPr/>
            <a:lstStyle/>
            <a:p>
              <a:endParaRPr/>
            </a:p>
          </p:txBody>
        </p:sp>
        <p:sp>
          <p:nvSpPr>
            <p:cNvPr id="4862" name="pg493">
              <a:extLst>
                <a:ext uri="{FF2B5EF4-FFF2-40B4-BE49-F238E27FC236}">
                  <a16:creationId xmlns:a16="http://schemas.microsoft.com/office/drawing/2014/main" id="{BFCA4181-A366-674A-B13B-A7A1B43DFCCA}"/>
                </a:ext>
              </a:extLst>
            </p:cNvPr>
            <p:cNvSpPr/>
            <p:nvPr/>
          </p:nvSpPr>
          <p:spPr>
            <a:xfrm>
              <a:off x="3342127" y="1946095"/>
              <a:ext cx="78237" cy="25424"/>
            </a:xfrm>
            <a:custGeom>
              <a:avLst/>
              <a:gdLst/>
              <a:ahLst/>
              <a:cxnLst/>
              <a:rect l="0" t="0" r="0" b="0"/>
              <a:pathLst>
                <a:path w="69364" h="21385">
                  <a:moveTo>
                    <a:pt x="0" y="0"/>
                  </a:moveTo>
                  <a:lnTo>
                    <a:pt x="0" y="21385"/>
                  </a:lnTo>
                  <a:lnTo>
                    <a:pt x="69364" y="2138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863" name="pl494">
              <a:extLst>
                <a:ext uri="{FF2B5EF4-FFF2-40B4-BE49-F238E27FC236}">
                  <a16:creationId xmlns:a16="http://schemas.microsoft.com/office/drawing/2014/main" id="{CC08D50B-C868-9547-9688-9E988F45FB3A}"/>
                </a:ext>
              </a:extLst>
            </p:cNvPr>
            <p:cNvSpPr/>
            <p:nvPr/>
          </p:nvSpPr>
          <p:spPr>
            <a:xfrm>
              <a:off x="3342127" y="195481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864" name="pl495">
              <a:extLst>
                <a:ext uri="{FF2B5EF4-FFF2-40B4-BE49-F238E27FC236}">
                  <a16:creationId xmlns:a16="http://schemas.microsoft.com/office/drawing/2014/main" id="{A807D6F8-DD2D-6342-BCFD-6E65BF909627}"/>
                </a:ext>
              </a:extLst>
            </p:cNvPr>
            <p:cNvSpPr/>
            <p:nvPr/>
          </p:nvSpPr>
          <p:spPr>
            <a:xfrm>
              <a:off x="3485565" y="1954081"/>
              <a:ext cx="0" cy="20419"/>
            </a:xfrm>
            <a:custGeom>
              <a:avLst/>
              <a:gdLst/>
              <a:ahLst/>
              <a:cxnLst/>
              <a:rect l="0" t="0" r="0" b="0"/>
              <a:pathLst>
                <a:path h="17176">
                  <a:moveTo>
                    <a:pt x="0" y="17176"/>
                  </a:moveTo>
                  <a:lnTo>
                    <a:pt x="0" y="0"/>
                  </a:lnTo>
                </a:path>
              </a:pathLst>
            </a:custGeom>
            <a:ln w="5420" cap="flat">
              <a:solidFill>
                <a:srgbClr val="3B81A0">
                  <a:alpha val="100000"/>
                </a:srgbClr>
              </a:solidFill>
              <a:prstDash val="solid"/>
              <a:round/>
            </a:ln>
          </p:spPr>
          <p:txBody>
            <a:bodyPr/>
            <a:lstStyle/>
            <a:p>
              <a:endParaRPr/>
            </a:p>
          </p:txBody>
        </p:sp>
        <p:sp>
          <p:nvSpPr>
            <p:cNvPr id="4865" name="pl496">
              <a:extLst>
                <a:ext uri="{FF2B5EF4-FFF2-40B4-BE49-F238E27FC236}">
                  <a16:creationId xmlns:a16="http://schemas.microsoft.com/office/drawing/2014/main" id="{28A49D41-7B26-C84F-91BF-ABC9B4FF3109}"/>
                </a:ext>
              </a:extLst>
            </p:cNvPr>
            <p:cNvSpPr/>
            <p:nvPr/>
          </p:nvSpPr>
          <p:spPr>
            <a:xfrm>
              <a:off x="3485565" y="2013108"/>
              <a:ext cx="0" cy="9516"/>
            </a:xfrm>
            <a:custGeom>
              <a:avLst/>
              <a:gdLst/>
              <a:ahLst/>
              <a:cxnLst/>
              <a:rect l="0" t="0" r="0" b="0"/>
              <a:pathLst>
                <a:path h="8004">
                  <a:moveTo>
                    <a:pt x="0" y="0"/>
                  </a:moveTo>
                  <a:lnTo>
                    <a:pt x="0" y="8004"/>
                  </a:lnTo>
                </a:path>
              </a:pathLst>
            </a:custGeom>
            <a:ln w="5420" cap="flat">
              <a:solidFill>
                <a:srgbClr val="3B81A0">
                  <a:alpha val="100000"/>
                </a:srgbClr>
              </a:solidFill>
              <a:prstDash val="solid"/>
              <a:round/>
            </a:ln>
          </p:spPr>
          <p:txBody>
            <a:bodyPr/>
            <a:lstStyle/>
            <a:p>
              <a:endParaRPr/>
            </a:p>
          </p:txBody>
        </p:sp>
        <p:sp>
          <p:nvSpPr>
            <p:cNvPr id="4866" name="pg497">
              <a:extLst>
                <a:ext uri="{FF2B5EF4-FFF2-40B4-BE49-F238E27FC236}">
                  <a16:creationId xmlns:a16="http://schemas.microsoft.com/office/drawing/2014/main" id="{D2179166-F635-B24D-AA1A-BC62B15714D1}"/>
                </a:ext>
              </a:extLst>
            </p:cNvPr>
            <p:cNvSpPr/>
            <p:nvPr/>
          </p:nvSpPr>
          <p:spPr>
            <a:xfrm>
              <a:off x="3446445" y="1974501"/>
              <a:ext cx="78237" cy="38605"/>
            </a:xfrm>
            <a:custGeom>
              <a:avLst/>
              <a:gdLst/>
              <a:ahLst/>
              <a:cxnLst/>
              <a:rect l="0" t="0" r="0" b="0"/>
              <a:pathLst>
                <a:path w="69364" h="32473">
                  <a:moveTo>
                    <a:pt x="0" y="0"/>
                  </a:moveTo>
                  <a:lnTo>
                    <a:pt x="0" y="32473"/>
                  </a:lnTo>
                  <a:lnTo>
                    <a:pt x="69364" y="3247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867" name="pl498">
              <a:extLst>
                <a:ext uri="{FF2B5EF4-FFF2-40B4-BE49-F238E27FC236}">
                  <a16:creationId xmlns:a16="http://schemas.microsoft.com/office/drawing/2014/main" id="{EBDDC736-D47A-9B42-8702-8077C4F2E282}"/>
                </a:ext>
              </a:extLst>
            </p:cNvPr>
            <p:cNvSpPr/>
            <p:nvPr/>
          </p:nvSpPr>
          <p:spPr>
            <a:xfrm>
              <a:off x="3446445" y="200227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868" name="pt499">
              <a:extLst>
                <a:ext uri="{FF2B5EF4-FFF2-40B4-BE49-F238E27FC236}">
                  <a16:creationId xmlns:a16="http://schemas.microsoft.com/office/drawing/2014/main" id="{FAEAE883-FEDA-104E-8180-B4D7094029CC}"/>
                </a:ext>
              </a:extLst>
            </p:cNvPr>
            <p:cNvSpPr/>
            <p:nvPr/>
          </p:nvSpPr>
          <p:spPr>
            <a:xfrm>
              <a:off x="3561879" y="1897098"/>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4869" name="pl500">
              <a:extLst>
                <a:ext uri="{FF2B5EF4-FFF2-40B4-BE49-F238E27FC236}">
                  <a16:creationId xmlns:a16="http://schemas.microsoft.com/office/drawing/2014/main" id="{6F113254-A7AE-524D-9BC6-3FE141EF8FFE}"/>
                </a:ext>
              </a:extLst>
            </p:cNvPr>
            <p:cNvSpPr/>
            <p:nvPr/>
          </p:nvSpPr>
          <p:spPr>
            <a:xfrm>
              <a:off x="3589882" y="1940062"/>
              <a:ext cx="0" cy="43354"/>
            </a:xfrm>
            <a:custGeom>
              <a:avLst/>
              <a:gdLst/>
              <a:ahLst/>
              <a:cxnLst/>
              <a:rect l="0" t="0" r="0" b="0"/>
              <a:pathLst>
                <a:path h="36468">
                  <a:moveTo>
                    <a:pt x="0" y="36468"/>
                  </a:moveTo>
                  <a:lnTo>
                    <a:pt x="0" y="0"/>
                  </a:lnTo>
                </a:path>
              </a:pathLst>
            </a:custGeom>
            <a:ln w="5420" cap="flat">
              <a:solidFill>
                <a:srgbClr val="E5BF6A">
                  <a:alpha val="100000"/>
                </a:srgbClr>
              </a:solidFill>
              <a:prstDash val="solid"/>
              <a:round/>
            </a:ln>
          </p:spPr>
          <p:txBody>
            <a:bodyPr/>
            <a:lstStyle/>
            <a:p>
              <a:endParaRPr/>
            </a:p>
          </p:txBody>
        </p:sp>
        <p:sp>
          <p:nvSpPr>
            <p:cNvPr id="4870" name="pl501">
              <a:extLst>
                <a:ext uri="{FF2B5EF4-FFF2-40B4-BE49-F238E27FC236}">
                  <a16:creationId xmlns:a16="http://schemas.microsoft.com/office/drawing/2014/main" id="{9C80DBE9-7E53-5749-BE5C-D97B3A20E8ED}"/>
                </a:ext>
              </a:extLst>
            </p:cNvPr>
            <p:cNvSpPr/>
            <p:nvPr/>
          </p:nvSpPr>
          <p:spPr>
            <a:xfrm>
              <a:off x="3589882" y="2013131"/>
              <a:ext cx="0" cy="21407"/>
            </a:xfrm>
            <a:custGeom>
              <a:avLst/>
              <a:gdLst/>
              <a:ahLst/>
              <a:cxnLst/>
              <a:rect l="0" t="0" r="0" b="0"/>
              <a:pathLst>
                <a:path h="18006">
                  <a:moveTo>
                    <a:pt x="0" y="0"/>
                  </a:moveTo>
                  <a:lnTo>
                    <a:pt x="0" y="18006"/>
                  </a:lnTo>
                </a:path>
              </a:pathLst>
            </a:custGeom>
            <a:ln w="5420" cap="flat">
              <a:solidFill>
                <a:srgbClr val="E5BF6A">
                  <a:alpha val="100000"/>
                </a:srgbClr>
              </a:solidFill>
              <a:prstDash val="solid"/>
              <a:round/>
            </a:ln>
          </p:spPr>
          <p:txBody>
            <a:bodyPr/>
            <a:lstStyle/>
            <a:p>
              <a:endParaRPr/>
            </a:p>
          </p:txBody>
        </p:sp>
        <p:sp>
          <p:nvSpPr>
            <p:cNvPr id="4871" name="pg502">
              <a:extLst>
                <a:ext uri="{FF2B5EF4-FFF2-40B4-BE49-F238E27FC236}">
                  <a16:creationId xmlns:a16="http://schemas.microsoft.com/office/drawing/2014/main" id="{C84BC11A-A4CA-2844-B03E-371DBEFE54B9}"/>
                </a:ext>
              </a:extLst>
            </p:cNvPr>
            <p:cNvSpPr/>
            <p:nvPr/>
          </p:nvSpPr>
          <p:spPr>
            <a:xfrm>
              <a:off x="3550763" y="1983418"/>
              <a:ext cx="78237" cy="29712"/>
            </a:xfrm>
            <a:custGeom>
              <a:avLst/>
              <a:gdLst/>
              <a:ahLst/>
              <a:cxnLst/>
              <a:rect l="0" t="0" r="0" b="0"/>
              <a:pathLst>
                <a:path w="69364" h="24993">
                  <a:moveTo>
                    <a:pt x="0" y="0"/>
                  </a:moveTo>
                  <a:lnTo>
                    <a:pt x="0" y="24993"/>
                  </a:lnTo>
                  <a:lnTo>
                    <a:pt x="69364" y="2499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872" name="pl503">
              <a:extLst>
                <a:ext uri="{FF2B5EF4-FFF2-40B4-BE49-F238E27FC236}">
                  <a16:creationId xmlns:a16="http://schemas.microsoft.com/office/drawing/2014/main" id="{CD370DFF-4BD7-3443-8AA7-9112B59A2DC6}"/>
                </a:ext>
              </a:extLst>
            </p:cNvPr>
            <p:cNvSpPr/>
            <p:nvPr/>
          </p:nvSpPr>
          <p:spPr>
            <a:xfrm>
              <a:off x="3550763" y="200730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873" name="pt464">
              <a:extLst>
                <a:ext uri="{FF2B5EF4-FFF2-40B4-BE49-F238E27FC236}">
                  <a16:creationId xmlns:a16="http://schemas.microsoft.com/office/drawing/2014/main" id="{B820FCD1-ADA2-1A4A-A922-D739CEC82780}"/>
                </a:ext>
              </a:extLst>
            </p:cNvPr>
            <p:cNvSpPr/>
            <p:nvPr/>
          </p:nvSpPr>
          <p:spPr>
            <a:xfrm>
              <a:off x="2727338" y="192516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4874" name="pl465">
              <a:extLst>
                <a:ext uri="{FF2B5EF4-FFF2-40B4-BE49-F238E27FC236}">
                  <a16:creationId xmlns:a16="http://schemas.microsoft.com/office/drawing/2014/main" id="{EC3CAB3F-E2DC-2F41-98F8-7818F553F160}"/>
                </a:ext>
              </a:extLst>
            </p:cNvPr>
            <p:cNvSpPr/>
            <p:nvPr/>
          </p:nvSpPr>
          <p:spPr>
            <a:xfrm>
              <a:off x="2755340" y="1972452"/>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4875" name="pl466">
              <a:extLst>
                <a:ext uri="{FF2B5EF4-FFF2-40B4-BE49-F238E27FC236}">
                  <a16:creationId xmlns:a16="http://schemas.microsoft.com/office/drawing/2014/main" id="{D25392CC-8983-E74C-9070-DD778E398C08}"/>
                </a:ext>
              </a:extLst>
            </p:cNvPr>
            <p:cNvSpPr/>
            <p:nvPr/>
          </p:nvSpPr>
          <p:spPr>
            <a:xfrm>
              <a:off x="2755340" y="1978680"/>
              <a:ext cx="0" cy="2510"/>
            </a:xfrm>
            <a:custGeom>
              <a:avLst/>
              <a:gdLst/>
              <a:ahLst/>
              <a:cxnLst/>
              <a:rect l="0" t="0" r="0" b="0"/>
              <a:pathLst>
                <a:path h="2111">
                  <a:moveTo>
                    <a:pt x="0" y="0"/>
                  </a:moveTo>
                  <a:lnTo>
                    <a:pt x="0" y="2111"/>
                  </a:lnTo>
                </a:path>
              </a:pathLst>
            </a:custGeom>
            <a:ln w="5420" cap="flat">
              <a:solidFill>
                <a:srgbClr val="E5BF6A">
                  <a:alpha val="100000"/>
                </a:srgbClr>
              </a:solidFill>
              <a:prstDash val="solid"/>
              <a:round/>
            </a:ln>
          </p:spPr>
          <p:txBody>
            <a:bodyPr/>
            <a:lstStyle/>
            <a:p>
              <a:endParaRPr/>
            </a:p>
          </p:txBody>
        </p:sp>
        <p:sp>
          <p:nvSpPr>
            <p:cNvPr id="4876" name="pg467">
              <a:extLst>
                <a:ext uri="{FF2B5EF4-FFF2-40B4-BE49-F238E27FC236}">
                  <a16:creationId xmlns:a16="http://schemas.microsoft.com/office/drawing/2014/main" id="{3BACEEF5-BE90-8947-AF5C-872A1CF1306D}"/>
                </a:ext>
              </a:extLst>
            </p:cNvPr>
            <p:cNvSpPr/>
            <p:nvPr/>
          </p:nvSpPr>
          <p:spPr>
            <a:xfrm>
              <a:off x="2716220" y="1972452"/>
              <a:ext cx="78237" cy="6227"/>
            </a:xfrm>
            <a:custGeom>
              <a:avLst/>
              <a:gdLst/>
              <a:ahLst/>
              <a:cxnLst/>
              <a:rect l="0" t="0" r="0" b="0"/>
              <a:pathLst>
                <a:path w="69364" h="5238">
                  <a:moveTo>
                    <a:pt x="0" y="0"/>
                  </a:moveTo>
                  <a:lnTo>
                    <a:pt x="0" y="5238"/>
                  </a:lnTo>
                  <a:lnTo>
                    <a:pt x="69364" y="523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877" name="pl468">
              <a:extLst>
                <a:ext uri="{FF2B5EF4-FFF2-40B4-BE49-F238E27FC236}">
                  <a16:creationId xmlns:a16="http://schemas.microsoft.com/office/drawing/2014/main" id="{4C64D3EF-C1A2-FC4D-8DB0-16570C98380A}"/>
                </a:ext>
              </a:extLst>
            </p:cNvPr>
            <p:cNvSpPr/>
            <p:nvPr/>
          </p:nvSpPr>
          <p:spPr>
            <a:xfrm>
              <a:off x="2716220" y="197270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878" name="pl469">
              <a:extLst>
                <a:ext uri="{FF2B5EF4-FFF2-40B4-BE49-F238E27FC236}">
                  <a16:creationId xmlns:a16="http://schemas.microsoft.com/office/drawing/2014/main" id="{BCC101AD-6887-2E47-B89A-C913854D0FC4}"/>
                </a:ext>
              </a:extLst>
            </p:cNvPr>
            <p:cNvSpPr/>
            <p:nvPr/>
          </p:nvSpPr>
          <p:spPr>
            <a:xfrm>
              <a:off x="2859658" y="1946208"/>
              <a:ext cx="0" cy="3545"/>
            </a:xfrm>
            <a:custGeom>
              <a:avLst/>
              <a:gdLst/>
              <a:ahLst/>
              <a:cxnLst/>
              <a:rect l="0" t="0" r="0" b="0"/>
              <a:pathLst>
                <a:path h="2982">
                  <a:moveTo>
                    <a:pt x="0" y="2982"/>
                  </a:moveTo>
                  <a:lnTo>
                    <a:pt x="0" y="0"/>
                  </a:lnTo>
                </a:path>
              </a:pathLst>
            </a:custGeom>
            <a:ln w="5420" cap="flat">
              <a:solidFill>
                <a:srgbClr val="3B81A0">
                  <a:alpha val="100000"/>
                </a:srgbClr>
              </a:solidFill>
              <a:prstDash val="solid"/>
              <a:round/>
            </a:ln>
          </p:spPr>
          <p:txBody>
            <a:bodyPr/>
            <a:lstStyle/>
            <a:p>
              <a:endParaRPr/>
            </a:p>
          </p:txBody>
        </p:sp>
        <p:sp>
          <p:nvSpPr>
            <p:cNvPr id="4879" name="pl470">
              <a:extLst>
                <a:ext uri="{FF2B5EF4-FFF2-40B4-BE49-F238E27FC236}">
                  <a16:creationId xmlns:a16="http://schemas.microsoft.com/office/drawing/2014/main" id="{173599FF-0966-674E-9DDE-D86B7F4A3354}"/>
                </a:ext>
              </a:extLst>
            </p:cNvPr>
            <p:cNvSpPr/>
            <p:nvPr/>
          </p:nvSpPr>
          <p:spPr>
            <a:xfrm>
              <a:off x="2859658" y="1967990"/>
              <a:ext cx="0" cy="17005"/>
            </a:xfrm>
            <a:custGeom>
              <a:avLst/>
              <a:gdLst/>
              <a:ahLst/>
              <a:cxnLst/>
              <a:rect l="0" t="0" r="0" b="0"/>
              <a:pathLst>
                <a:path h="14304">
                  <a:moveTo>
                    <a:pt x="0" y="0"/>
                  </a:moveTo>
                  <a:lnTo>
                    <a:pt x="0" y="14304"/>
                  </a:lnTo>
                </a:path>
              </a:pathLst>
            </a:custGeom>
            <a:ln w="5420" cap="flat">
              <a:solidFill>
                <a:srgbClr val="3B81A0">
                  <a:alpha val="100000"/>
                </a:srgbClr>
              </a:solidFill>
              <a:prstDash val="solid"/>
              <a:round/>
            </a:ln>
          </p:spPr>
          <p:txBody>
            <a:bodyPr/>
            <a:lstStyle/>
            <a:p>
              <a:endParaRPr/>
            </a:p>
          </p:txBody>
        </p:sp>
        <p:sp>
          <p:nvSpPr>
            <p:cNvPr id="4880" name="pg471">
              <a:extLst>
                <a:ext uri="{FF2B5EF4-FFF2-40B4-BE49-F238E27FC236}">
                  <a16:creationId xmlns:a16="http://schemas.microsoft.com/office/drawing/2014/main" id="{98629DBB-EBAA-614B-B5C7-A1EC1DE47B03}"/>
                </a:ext>
              </a:extLst>
            </p:cNvPr>
            <p:cNvSpPr/>
            <p:nvPr/>
          </p:nvSpPr>
          <p:spPr>
            <a:xfrm>
              <a:off x="2820539" y="1949755"/>
              <a:ext cx="78237" cy="18235"/>
            </a:xfrm>
            <a:custGeom>
              <a:avLst/>
              <a:gdLst/>
              <a:ahLst/>
              <a:cxnLst/>
              <a:rect l="0" t="0" r="0" b="0"/>
              <a:pathLst>
                <a:path w="69364" h="15339">
                  <a:moveTo>
                    <a:pt x="0" y="0"/>
                  </a:moveTo>
                  <a:lnTo>
                    <a:pt x="0" y="15339"/>
                  </a:lnTo>
                  <a:lnTo>
                    <a:pt x="69364" y="1533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881" name="pl472">
              <a:extLst>
                <a:ext uri="{FF2B5EF4-FFF2-40B4-BE49-F238E27FC236}">
                  <a16:creationId xmlns:a16="http://schemas.microsoft.com/office/drawing/2014/main" id="{502F93F3-300A-E54A-9923-D18BCEBC8C03}"/>
                </a:ext>
              </a:extLst>
            </p:cNvPr>
            <p:cNvSpPr/>
            <p:nvPr/>
          </p:nvSpPr>
          <p:spPr>
            <a:xfrm>
              <a:off x="2820539" y="195151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882" name="pl473">
              <a:extLst>
                <a:ext uri="{FF2B5EF4-FFF2-40B4-BE49-F238E27FC236}">
                  <a16:creationId xmlns:a16="http://schemas.microsoft.com/office/drawing/2014/main" id="{BC0A56CB-DBA6-CB4D-9E1A-36D48E89D425}"/>
                </a:ext>
              </a:extLst>
            </p:cNvPr>
            <p:cNvSpPr/>
            <p:nvPr/>
          </p:nvSpPr>
          <p:spPr>
            <a:xfrm>
              <a:off x="2963974" y="1944989"/>
              <a:ext cx="0" cy="20491"/>
            </a:xfrm>
            <a:custGeom>
              <a:avLst/>
              <a:gdLst/>
              <a:ahLst/>
              <a:cxnLst/>
              <a:rect l="0" t="0" r="0" b="0"/>
              <a:pathLst>
                <a:path h="17236">
                  <a:moveTo>
                    <a:pt x="0" y="17236"/>
                  </a:moveTo>
                  <a:lnTo>
                    <a:pt x="0" y="0"/>
                  </a:lnTo>
                </a:path>
              </a:pathLst>
            </a:custGeom>
            <a:ln w="5420" cap="flat">
              <a:solidFill>
                <a:srgbClr val="E5BF6A">
                  <a:alpha val="100000"/>
                </a:srgbClr>
              </a:solidFill>
              <a:prstDash val="solid"/>
              <a:round/>
            </a:ln>
          </p:spPr>
          <p:txBody>
            <a:bodyPr/>
            <a:lstStyle/>
            <a:p>
              <a:endParaRPr/>
            </a:p>
          </p:txBody>
        </p:sp>
        <p:sp>
          <p:nvSpPr>
            <p:cNvPr id="4883" name="pl474">
              <a:extLst>
                <a:ext uri="{FF2B5EF4-FFF2-40B4-BE49-F238E27FC236}">
                  <a16:creationId xmlns:a16="http://schemas.microsoft.com/office/drawing/2014/main" id="{6D5AE8C3-8631-C347-8583-9D04A3CB3CCD}"/>
                </a:ext>
              </a:extLst>
            </p:cNvPr>
            <p:cNvSpPr/>
            <p:nvPr/>
          </p:nvSpPr>
          <p:spPr>
            <a:xfrm>
              <a:off x="2963974" y="1981690"/>
              <a:ext cx="0" cy="3496"/>
            </a:xfrm>
            <a:custGeom>
              <a:avLst/>
              <a:gdLst/>
              <a:ahLst/>
              <a:cxnLst/>
              <a:rect l="0" t="0" r="0" b="0"/>
              <a:pathLst>
                <a:path h="2941">
                  <a:moveTo>
                    <a:pt x="0" y="0"/>
                  </a:moveTo>
                  <a:lnTo>
                    <a:pt x="0" y="2941"/>
                  </a:lnTo>
                </a:path>
              </a:pathLst>
            </a:custGeom>
            <a:ln w="5420" cap="flat">
              <a:solidFill>
                <a:srgbClr val="E5BF6A">
                  <a:alpha val="100000"/>
                </a:srgbClr>
              </a:solidFill>
              <a:prstDash val="solid"/>
              <a:round/>
            </a:ln>
          </p:spPr>
          <p:txBody>
            <a:bodyPr/>
            <a:lstStyle/>
            <a:p>
              <a:endParaRPr/>
            </a:p>
          </p:txBody>
        </p:sp>
        <p:sp>
          <p:nvSpPr>
            <p:cNvPr id="4884" name="pg475">
              <a:extLst>
                <a:ext uri="{FF2B5EF4-FFF2-40B4-BE49-F238E27FC236}">
                  <a16:creationId xmlns:a16="http://schemas.microsoft.com/office/drawing/2014/main" id="{0F61ECE9-0F2F-6B44-A28D-438AB7783E87}"/>
                </a:ext>
              </a:extLst>
            </p:cNvPr>
            <p:cNvSpPr/>
            <p:nvPr/>
          </p:nvSpPr>
          <p:spPr>
            <a:xfrm>
              <a:off x="2924856" y="1965481"/>
              <a:ext cx="78237" cy="16209"/>
            </a:xfrm>
            <a:custGeom>
              <a:avLst/>
              <a:gdLst/>
              <a:ahLst/>
              <a:cxnLst/>
              <a:rect l="0" t="0" r="0" b="0"/>
              <a:pathLst>
                <a:path w="69364" h="13634">
                  <a:moveTo>
                    <a:pt x="0" y="0"/>
                  </a:moveTo>
                  <a:lnTo>
                    <a:pt x="0" y="13634"/>
                  </a:lnTo>
                  <a:lnTo>
                    <a:pt x="69364" y="1363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885" name="pl476">
              <a:extLst>
                <a:ext uri="{FF2B5EF4-FFF2-40B4-BE49-F238E27FC236}">
                  <a16:creationId xmlns:a16="http://schemas.microsoft.com/office/drawing/2014/main" id="{1568BAF9-8174-9449-A49E-938B0F4FC79D}"/>
                </a:ext>
              </a:extLst>
            </p:cNvPr>
            <p:cNvSpPr/>
            <p:nvPr/>
          </p:nvSpPr>
          <p:spPr>
            <a:xfrm>
              <a:off x="2924856" y="197641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895" name="pt446">
              <a:extLst>
                <a:ext uri="{FF2B5EF4-FFF2-40B4-BE49-F238E27FC236}">
                  <a16:creationId xmlns:a16="http://schemas.microsoft.com/office/drawing/2014/main" id="{7BBCE1C9-39FA-234C-931F-D41E8A7146A8}"/>
                </a:ext>
              </a:extLst>
            </p:cNvPr>
            <p:cNvSpPr/>
            <p:nvPr/>
          </p:nvSpPr>
          <p:spPr>
            <a:xfrm>
              <a:off x="2414384" y="187735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4896" name="pl447">
              <a:extLst>
                <a:ext uri="{FF2B5EF4-FFF2-40B4-BE49-F238E27FC236}">
                  <a16:creationId xmlns:a16="http://schemas.microsoft.com/office/drawing/2014/main" id="{450EA883-8D68-C543-A9F4-F90784B1351F}"/>
                </a:ext>
              </a:extLst>
            </p:cNvPr>
            <p:cNvSpPr/>
            <p:nvPr/>
          </p:nvSpPr>
          <p:spPr>
            <a:xfrm>
              <a:off x="2442386" y="1951056"/>
              <a:ext cx="0" cy="18782"/>
            </a:xfrm>
            <a:custGeom>
              <a:avLst/>
              <a:gdLst/>
              <a:ahLst/>
              <a:cxnLst/>
              <a:rect l="0" t="0" r="0" b="0"/>
              <a:pathLst>
                <a:path h="15799">
                  <a:moveTo>
                    <a:pt x="0" y="15799"/>
                  </a:moveTo>
                  <a:lnTo>
                    <a:pt x="0" y="0"/>
                  </a:lnTo>
                </a:path>
              </a:pathLst>
            </a:custGeom>
            <a:ln w="5420" cap="flat">
              <a:solidFill>
                <a:srgbClr val="3B81A0">
                  <a:alpha val="100000"/>
                </a:srgbClr>
              </a:solidFill>
              <a:prstDash val="solid"/>
              <a:round/>
            </a:ln>
          </p:spPr>
          <p:txBody>
            <a:bodyPr/>
            <a:lstStyle/>
            <a:p>
              <a:endParaRPr/>
            </a:p>
          </p:txBody>
        </p:sp>
        <p:sp>
          <p:nvSpPr>
            <p:cNvPr id="4897" name="pl448">
              <a:extLst>
                <a:ext uri="{FF2B5EF4-FFF2-40B4-BE49-F238E27FC236}">
                  <a16:creationId xmlns:a16="http://schemas.microsoft.com/office/drawing/2014/main" id="{4C602776-5DD8-354F-AD33-688DFED5EA1F}"/>
                </a:ext>
              </a:extLst>
            </p:cNvPr>
            <p:cNvSpPr/>
            <p:nvPr/>
          </p:nvSpPr>
          <p:spPr>
            <a:xfrm>
              <a:off x="2442386" y="1983349"/>
              <a:ext cx="0" cy="15738"/>
            </a:xfrm>
            <a:custGeom>
              <a:avLst/>
              <a:gdLst/>
              <a:ahLst/>
              <a:cxnLst/>
              <a:rect l="0" t="0" r="0" b="0"/>
              <a:pathLst>
                <a:path h="13238">
                  <a:moveTo>
                    <a:pt x="0" y="0"/>
                  </a:moveTo>
                  <a:lnTo>
                    <a:pt x="0" y="13238"/>
                  </a:lnTo>
                </a:path>
              </a:pathLst>
            </a:custGeom>
            <a:ln w="5420" cap="flat">
              <a:solidFill>
                <a:srgbClr val="3B81A0">
                  <a:alpha val="100000"/>
                </a:srgbClr>
              </a:solidFill>
              <a:prstDash val="solid"/>
              <a:round/>
            </a:ln>
          </p:spPr>
          <p:txBody>
            <a:bodyPr/>
            <a:lstStyle/>
            <a:p>
              <a:endParaRPr/>
            </a:p>
          </p:txBody>
        </p:sp>
        <p:sp>
          <p:nvSpPr>
            <p:cNvPr id="4898" name="pg449">
              <a:extLst>
                <a:ext uri="{FF2B5EF4-FFF2-40B4-BE49-F238E27FC236}">
                  <a16:creationId xmlns:a16="http://schemas.microsoft.com/office/drawing/2014/main" id="{28110C43-6113-7348-9264-73E467B8CF47}"/>
                </a:ext>
              </a:extLst>
            </p:cNvPr>
            <p:cNvSpPr/>
            <p:nvPr/>
          </p:nvSpPr>
          <p:spPr>
            <a:xfrm>
              <a:off x="2403267" y="1969840"/>
              <a:ext cx="78237" cy="13509"/>
            </a:xfrm>
            <a:custGeom>
              <a:avLst/>
              <a:gdLst/>
              <a:ahLst/>
              <a:cxnLst/>
              <a:rect l="0" t="0" r="0" b="0"/>
              <a:pathLst>
                <a:path w="69364" h="11363">
                  <a:moveTo>
                    <a:pt x="0" y="0"/>
                  </a:moveTo>
                  <a:lnTo>
                    <a:pt x="0" y="11363"/>
                  </a:lnTo>
                  <a:lnTo>
                    <a:pt x="69364" y="1136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899" name="pl450">
              <a:extLst>
                <a:ext uri="{FF2B5EF4-FFF2-40B4-BE49-F238E27FC236}">
                  <a16:creationId xmlns:a16="http://schemas.microsoft.com/office/drawing/2014/main" id="{CB48BAC7-338B-AB4D-B453-AF1A3CEF26F8}"/>
                </a:ext>
              </a:extLst>
            </p:cNvPr>
            <p:cNvSpPr/>
            <p:nvPr/>
          </p:nvSpPr>
          <p:spPr>
            <a:xfrm>
              <a:off x="2403267" y="197633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00" name="pl451">
              <a:extLst>
                <a:ext uri="{FF2B5EF4-FFF2-40B4-BE49-F238E27FC236}">
                  <a16:creationId xmlns:a16="http://schemas.microsoft.com/office/drawing/2014/main" id="{8B345C0F-FD53-D347-BFB0-F794D1A1FC88}"/>
                </a:ext>
              </a:extLst>
            </p:cNvPr>
            <p:cNvSpPr/>
            <p:nvPr/>
          </p:nvSpPr>
          <p:spPr>
            <a:xfrm>
              <a:off x="2546705" y="1960005"/>
              <a:ext cx="0" cy="1456"/>
            </a:xfrm>
            <a:custGeom>
              <a:avLst/>
              <a:gdLst/>
              <a:ahLst/>
              <a:cxnLst/>
              <a:rect l="0" t="0" r="0" b="0"/>
              <a:pathLst>
                <a:path h="1225">
                  <a:moveTo>
                    <a:pt x="0" y="1225"/>
                  </a:moveTo>
                  <a:lnTo>
                    <a:pt x="0" y="0"/>
                  </a:lnTo>
                </a:path>
              </a:pathLst>
            </a:custGeom>
            <a:ln w="5420" cap="flat">
              <a:solidFill>
                <a:srgbClr val="E5BF6A">
                  <a:alpha val="100000"/>
                </a:srgbClr>
              </a:solidFill>
              <a:prstDash val="solid"/>
              <a:round/>
            </a:ln>
          </p:spPr>
          <p:txBody>
            <a:bodyPr/>
            <a:lstStyle/>
            <a:p>
              <a:endParaRPr/>
            </a:p>
          </p:txBody>
        </p:sp>
        <p:sp>
          <p:nvSpPr>
            <p:cNvPr id="4901" name="pl452">
              <a:extLst>
                <a:ext uri="{FF2B5EF4-FFF2-40B4-BE49-F238E27FC236}">
                  <a16:creationId xmlns:a16="http://schemas.microsoft.com/office/drawing/2014/main" id="{97836ED6-E1D3-FC41-8FC2-30A5063BD5EB}"/>
                </a:ext>
              </a:extLst>
            </p:cNvPr>
            <p:cNvSpPr/>
            <p:nvPr/>
          </p:nvSpPr>
          <p:spPr>
            <a:xfrm>
              <a:off x="2546705" y="1971999"/>
              <a:ext cx="0" cy="4561"/>
            </a:xfrm>
            <a:custGeom>
              <a:avLst/>
              <a:gdLst/>
              <a:ahLst/>
              <a:cxnLst/>
              <a:rect l="0" t="0" r="0" b="0"/>
              <a:pathLst>
                <a:path h="3836">
                  <a:moveTo>
                    <a:pt x="0" y="0"/>
                  </a:moveTo>
                  <a:lnTo>
                    <a:pt x="0" y="3836"/>
                  </a:lnTo>
                </a:path>
              </a:pathLst>
            </a:custGeom>
            <a:ln w="5420" cap="flat">
              <a:solidFill>
                <a:srgbClr val="E5BF6A">
                  <a:alpha val="100000"/>
                </a:srgbClr>
              </a:solidFill>
              <a:prstDash val="solid"/>
              <a:round/>
            </a:ln>
          </p:spPr>
          <p:txBody>
            <a:bodyPr/>
            <a:lstStyle/>
            <a:p>
              <a:endParaRPr/>
            </a:p>
          </p:txBody>
        </p:sp>
        <p:sp>
          <p:nvSpPr>
            <p:cNvPr id="4902" name="pg453">
              <a:extLst>
                <a:ext uri="{FF2B5EF4-FFF2-40B4-BE49-F238E27FC236}">
                  <a16:creationId xmlns:a16="http://schemas.microsoft.com/office/drawing/2014/main" id="{23237387-4B05-EF4B-9183-8406613D6DA6}"/>
                </a:ext>
              </a:extLst>
            </p:cNvPr>
            <p:cNvSpPr/>
            <p:nvPr/>
          </p:nvSpPr>
          <p:spPr>
            <a:xfrm>
              <a:off x="2507585" y="1961461"/>
              <a:ext cx="78237" cy="10537"/>
            </a:xfrm>
            <a:custGeom>
              <a:avLst/>
              <a:gdLst/>
              <a:ahLst/>
              <a:cxnLst/>
              <a:rect l="0" t="0" r="0" b="0"/>
              <a:pathLst>
                <a:path w="69364" h="8863">
                  <a:moveTo>
                    <a:pt x="0" y="0"/>
                  </a:moveTo>
                  <a:lnTo>
                    <a:pt x="0" y="8863"/>
                  </a:lnTo>
                  <a:lnTo>
                    <a:pt x="69364" y="886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03" name="pl454">
              <a:extLst>
                <a:ext uri="{FF2B5EF4-FFF2-40B4-BE49-F238E27FC236}">
                  <a16:creationId xmlns:a16="http://schemas.microsoft.com/office/drawing/2014/main" id="{3C7DDC20-6666-B942-A7C4-10A5BA88A001}"/>
                </a:ext>
              </a:extLst>
            </p:cNvPr>
            <p:cNvSpPr/>
            <p:nvPr/>
          </p:nvSpPr>
          <p:spPr>
            <a:xfrm>
              <a:off x="2507585" y="196621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sp>
        <p:nvSpPr>
          <p:cNvPr id="4759" name="tx2337">
            <a:extLst>
              <a:ext uri="{FF2B5EF4-FFF2-40B4-BE49-F238E27FC236}">
                <a16:creationId xmlns:a16="http://schemas.microsoft.com/office/drawing/2014/main" id="{AE690F6C-FE61-7448-BF94-E95C27EE109D}"/>
              </a:ext>
            </a:extLst>
          </p:cNvPr>
          <p:cNvSpPr/>
          <p:nvPr/>
        </p:nvSpPr>
        <p:spPr>
          <a:xfrm rot="16200000">
            <a:off x="-509755" y="3503866"/>
            <a:ext cx="1578659" cy="148953"/>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Helvetica"/>
                <a:cs typeface="Helvetica"/>
              </a:rPr>
              <a:t>Concentration  </a:t>
            </a:r>
            <a:r>
              <a:rPr lang="en-US" sz="1100" dirty="0">
                <a:solidFill>
                  <a:srgbClr val="000000">
                    <a:alpha val="100000"/>
                  </a:srgbClr>
                </a:solidFill>
                <a:latin typeface="Helvetica"/>
                <a:cs typeface="Helvetica"/>
              </a:rPr>
              <a:t>(</a:t>
            </a:r>
            <a:r>
              <a:rPr sz="1100" dirty="0">
                <a:solidFill>
                  <a:srgbClr val="000000">
                    <a:alpha val="100000"/>
                  </a:srgbClr>
                </a:solidFill>
                <a:latin typeface="Helvetica"/>
                <a:cs typeface="Helvetica"/>
              </a:rPr>
              <a:t>ppm</a:t>
            </a:r>
            <a:r>
              <a:rPr lang="en-US" sz="1100" dirty="0">
                <a:solidFill>
                  <a:srgbClr val="000000">
                    <a:alpha val="100000"/>
                  </a:srgbClr>
                </a:solidFill>
                <a:latin typeface="Helvetica"/>
                <a:cs typeface="Helvetica"/>
              </a:rPr>
              <a:t>)</a:t>
            </a:r>
            <a:endParaRPr sz="1100" dirty="0">
              <a:solidFill>
                <a:srgbClr val="000000">
                  <a:alpha val="100000"/>
                </a:srgbClr>
              </a:solidFill>
              <a:latin typeface="Helvetica"/>
              <a:cs typeface="Helvetica"/>
            </a:endParaRPr>
          </a:p>
        </p:txBody>
      </p:sp>
      <p:grpSp>
        <p:nvGrpSpPr>
          <p:cNvPr id="6388" name="Group 6387">
            <a:extLst>
              <a:ext uri="{FF2B5EF4-FFF2-40B4-BE49-F238E27FC236}">
                <a16:creationId xmlns:a16="http://schemas.microsoft.com/office/drawing/2014/main" id="{79F3A4B8-C140-A847-8371-B1B30F8AD926}"/>
              </a:ext>
            </a:extLst>
          </p:cNvPr>
          <p:cNvGrpSpPr/>
          <p:nvPr/>
        </p:nvGrpSpPr>
        <p:grpSpPr>
          <a:xfrm>
            <a:off x="433654" y="2519239"/>
            <a:ext cx="1623746" cy="1043227"/>
            <a:chOff x="221360" y="5394344"/>
            <a:chExt cx="1623746" cy="1043227"/>
          </a:xfrm>
        </p:grpSpPr>
        <p:sp>
          <p:nvSpPr>
            <p:cNvPr id="2588" name="rc166">
              <a:extLst>
                <a:ext uri="{FF2B5EF4-FFF2-40B4-BE49-F238E27FC236}">
                  <a16:creationId xmlns:a16="http://schemas.microsoft.com/office/drawing/2014/main" id="{6AB56D1F-9200-8E41-AF01-9E7489661130}"/>
                </a:ext>
              </a:extLst>
            </p:cNvPr>
            <p:cNvSpPr/>
            <p:nvPr/>
          </p:nvSpPr>
          <p:spPr>
            <a:xfrm>
              <a:off x="572430" y="5649781"/>
              <a:ext cx="1272676" cy="775382"/>
            </a:xfrm>
            <a:prstGeom prst="rect">
              <a:avLst/>
            </a:prstGeom>
            <a:solidFill>
              <a:srgbClr val="FFFFFF">
                <a:alpha val="100000"/>
              </a:srgbClr>
            </a:solidFill>
          </p:spPr>
          <p:txBody>
            <a:bodyPr/>
            <a:lstStyle/>
            <a:p>
              <a:endParaRPr/>
            </a:p>
          </p:txBody>
        </p:sp>
        <p:sp>
          <p:nvSpPr>
            <p:cNvPr id="2589" name="pl167">
              <a:extLst>
                <a:ext uri="{FF2B5EF4-FFF2-40B4-BE49-F238E27FC236}">
                  <a16:creationId xmlns:a16="http://schemas.microsoft.com/office/drawing/2014/main" id="{E9F38356-A31A-304E-9610-1F2B3FC901C8}"/>
                </a:ext>
              </a:extLst>
            </p:cNvPr>
            <p:cNvSpPr/>
            <p:nvPr/>
          </p:nvSpPr>
          <p:spPr>
            <a:xfrm>
              <a:off x="572430" y="628104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90" name="pl168">
              <a:extLst>
                <a:ext uri="{FF2B5EF4-FFF2-40B4-BE49-F238E27FC236}">
                  <a16:creationId xmlns:a16="http://schemas.microsoft.com/office/drawing/2014/main" id="{BB422336-954F-F640-85FF-C539BB691F2A}"/>
                </a:ext>
              </a:extLst>
            </p:cNvPr>
            <p:cNvSpPr/>
            <p:nvPr/>
          </p:nvSpPr>
          <p:spPr>
            <a:xfrm>
              <a:off x="572430" y="606327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91" name="pl169">
              <a:extLst>
                <a:ext uri="{FF2B5EF4-FFF2-40B4-BE49-F238E27FC236}">
                  <a16:creationId xmlns:a16="http://schemas.microsoft.com/office/drawing/2014/main" id="{306658D8-2D23-A840-8B72-692F3E85946B}"/>
                </a:ext>
              </a:extLst>
            </p:cNvPr>
            <p:cNvSpPr/>
            <p:nvPr/>
          </p:nvSpPr>
          <p:spPr>
            <a:xfrm>
              <a:off x="572430" y="584551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92" name="pl170">
              <a:extLst>
                <a:ext uri="{FF2B5EF4-FFF2-40B4-BE49-F238E27FC236}">
                  <a16:creationId xmlns:a16="http://schemas.microsoft.com/office/drawing/2014/main" id="{547E2D31-938E-6640-AB5D-D183D75B9912}"/>
                </a:ext>
              </a:extLst>
            </p:cNvPr>
            <p:cNvSpPr/>
            <p:nvPr/>
          </p:nvSpPr>
          <p:spPr>
            <a:xfrm>
              <a:off x="572430" y="638992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93" name="pl171">
              <a:extLst>
                <a:ext uri="{FF2B5EF4-FFF2-40B4-BE49-F238E27FC236}">
                  <a16:creationId xmlns:a16="http://schemas.microsoft.com/office/drawing/2014/main" id="{98D54648-DCAE-D14B-9D31-A6465B751808}"/>
                </a:ext>
              </a:extLst>
            </p:cNvPr>
            <p:cNvSpPr/>
            <p:nvPr/>
          </p:nvSpPr>
          <p:spPr>
            <a:xfrm>
              <a:off x="572430" y="617215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94" name="pl172">
              <a:extLst>
                <a:ext uri="{FF2B5EF4-FFF2-40B4-BE49-F238E27FC236}">
                  <a16:creationId xmlns:a16="http://schemas.microsoft.com/office/drawing/2014/main" id="{4F3B25C7-3EBD-3F40-A2CA-F0AAE28222DE}"/>
                </a:ext>
              </a:extLst>
            </p:cNvPr>
            <p:cNvSpPr/>
            <p:nvPr/>
          </p:nvSpPr>
          <p:spPr>
            <a:xfrm>
              <a:off x="572430" y="595439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95" name="pl173">
              <a:extLst>
                <a:ext uri="{FF2B5EF4-FFF2-40B4-BE49-F238E27FC236}">
                  <a16:creationId xmlns:a16="http://schemas.microsoft.com/office/drawing/2014/main" id="{FD46F939-985A-D849-AA7E-D709F4A1728E}"/>
                </a:ext>
              </a:extLst>
            </p:cNvPr>
            <p:cNvSpPr/>
            <p:nvPr/>
          </p:nvSpPr>
          <p:spPr>
            <a:xfrm>
              <a:off x="572430" y="573663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96" name="pl174">
              <a:extLst>
                <a:ext uri="{FF2B5EF4-FFF2-40B4-BE49-F238E27FC236}">
                  <a16:creationId xmlns:a16="http://schemas.microsoft.com/office/drawing/2014/main" id="{F555056A-F960-4241-8D13-B52D653DA065}"/>
                </a:ext>
              </a:extLst>
            </p:cNvPr>
            <p:cNvSpPr/>
            <p:nvPr/>
          </p:nvSpPr>
          <p:spPr>
            <a:xfrm>
              <a:off x="635019"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97" name="pl175">
              <a:extLst>
                <a:ext uri="{FF2B5EF4-FFF2-40B4-BE49-F238E27FC236}">
                  <a16:creationId xmlns:a16="http://schemas.microsoft.com/office/drawing/2014/main" id="{214C9FCD-2805-DB4E-9FD0-43F066AA885D}"/>
                </a:ext>
              </a:extLst>
            </p:cNvPr>
            <p:cNvSpPr/>
            <p:nvPr/>
          </p:nvSpPr>
          <p:spPr>
            <a:xfrm>
              <a:off x="739337"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98" name="pl176">
              <a:extLst>
                <a:ext uri="{FF2B5EF4-FFF2-40B4-BE49-F238E27FC236}">
                  <a16:creationId xmlns:a16="http://schemas.microsoft.com/office/drawing/2014/main" id="{DA2BE911-255D-4C49-A5B2-420C19A4E81D}"/>
                </a:ext>
              </a:extLst>
            </p:cNvPr>
            <p:cNvSpPr/>
            <p:nvPr/>
          </p:nvSpPr>
          <p:spPr>
            <a:xfrm>
              <a:off x="843655"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99" name="pl177">
              <a:extLst>
                <a:ext uri="{FF2B5EF4-FFF2-40B4-BE49-F238E27FC236}">
                  <a16:creationId xmlns:a16="http://schemas.microsoft.com/office/drawing/2014/main" id="{9A77834D-6A26-FE46-89FB-2B8A2774C030}"/>
                </a:ext>
              </a:extLst>
            </p:cNvPr>
            <p:cNvSpPr/>
            <p:nvPr/>
          </p:nvSpPr>
          <p:spPr>
            <a:xfrm>
              <a:off x="947973"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0" name="pl178">
              <a:extLst>
                <a:ext uri="{FF2B5EF4-FFF2-40B4-BE49-F238E27FC236}">
                  <a16:creationId xmlns:a16="http://schemas.microsoft.com/office/drawing/2014/main" id="{C4B3EF2E-156E-5D43-A3D4-CD8651FD6393}"/>
                </a:ext>
              </a:extLst>
            </p:cNvPr>
            <p:cNvSpPr/>
            <p:nvPr/>
          </p:nvSpPr>
          <p:spPr>
            <a:xfrm>
              <a:off x="1052290"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1" name="pl179">
              <a:extLst>
                <a:ext uri="{FF2B5EF4-FFF2-40B4-BE49-F238E27FC236}">
                  <a16:creationId xmlns:a16="http://schemas.microsoft.com/office/drawing/2014/main" id="{02DD6F29-778E-1549-B5C6-B16F686DF446}"/>
                </a:ext>
              </a:extLst>
            </p:cNvPr>
            <p:cNvSpPr/>
            <p:nvPr/>
          </p:nvSpPr>
          <p:spPr>
            <a:xfrm>
              <a:off x="1156608"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2" name="pl180">
              <a:extLst>
                <a:ext uri="{FF2B5EF4-FFF2-40B4-BE49-F238E27FC236}">
                  <a16:creationId xmlns:a16="http://schemas.microsoft.com/office/drawing/2014/main" id="{120CE7BC-858D-2748-9754-33D76E24ED62}"/>
                </a:ext>
              </a:extLst>
            </p:cNvPr>
            <p:cNvSpPr/>
            <p:nvPr/>
          </p:nvSpPr>
          <p:spPr>
            <a:xfrm>
              <a:off x="1260926"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3" name="pl181">
              <a:extLst>
                <a:ext uri="{FF2B5EF4-FFF2-40B4-BE49-F238E27FC236}">
                  <a16:creationId xmlns:a16="http://schemas.microsoft.com/office/drawing/2014/main" id="{51511302-21A7-E64D-B023-47FC8A2FBAC9}"/>
                </a:ext>
              </a:extLst>
            </p:cNvPr>
            <p:cNvSpPr/>
            <p:nvPr/>
          </p:nvSpPr>
          <p:spPr>
            <a:xfrm>
              <a:off x="1365243"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4" name="pl182">
              <a:extLst>
                <a:ext uri="{FF2B5EF4-FFF2-40B4-BE49-F238E27FC236}">
                  <a16:creationId xmlns:a16="http://schemas.microsoft.com/office/drawing/2014/main" id="{F11EFCE0-2C10-434F-86AE-27D4861781E9}"/>
                </a:ext>
              </a:extLst>
            </p:cNvPr>
            <p:cNvSpPr/>
            <p:nvPr/>
          </p:nvSpPr>
          <p:spPr>
            <a:xfrm>
              <a:off x="1469562"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5" name="pl183">
              <a:extLst>
                <a:ext uri="{FF2B5EF4-FFF2-40B4-BE49-F238E27FC236}">
                  <a16:creationId xmlns:a16="http://schemas.microsoft.com/office/drawing/2014/main" id="{4F8A0411-B83C-3045-B816-547CA222A1D2}"/>
                </a:ext>
              </a:extLst>
            </p:cNvPr>
            <p:cNvSpPr/>
            <p:nvPr/>
          </p:nvSpPr>
          <p:spPr>
            <a:xfrm>
              <a:off x="1573879"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6" name="pl184">
              <a:extLst>
                <a:ext uri="{FF2B5EF4-FFF2-40B4-BE49-F238E27FC236}">
                  <a16:creationId xmlns:a16="http://schemas.microsoft.com/office/drawing/2014/main" id="{CB597A94-07B0-094D-96C0-5DD9B1498A27}"/>
                </a:ext>
              </a:extLst>
            </p:cNvPr>
            <p:cNvSpPr/>
            <p:nvPr/>
          </p:nvSpPr>
          <p:spPr>
            <a:xfrm>
              <a:off x="1678198"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07" name="pl185">
              <a:extLst>
                <a:ext uri="{FF2B5EF4-FFF2-40B4-BE49-F238E27FC236}">
                  <a16:creationId xmlns:a16="http://schemas.microsoft.com/office/drawing/2014/main" id="{1929CD69-7862-CF4A-97D9-C403BF96A2AC}"/>
                </a:ext>
              </a:extLst>
            </p:cNvPr>
            <p:cNvSpPr/>
            <p:nvPr/>
          </p:nvSpPr>
          <p:spPr>
            <a:xfrm>
              <a:off x="1782515" y="564978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64" name="rc242">
              <a:extLst>
                <a:ext uri="{FF2B5EF4-FFF2-40B4-BE49-F238E27FC236}">
                  <a16:creationId xmlns:a16="http://schemas.microsoft.com/office/drawing/2014/main" id="{605CDDDA-BA3F-6248-A630-27ACA0D1879A}"/>
                </a:ext>
              </a:extLst>
            </p:cNvPr>
            <p:cNvSpPr/>
            <p:nvPr/>
          </p:nvSpPr>
          <p:spPr>
            <a:xfrm>
              <a:off x="582861" y="564978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665" name="rc243">
              <a:extLst>
                <a:ext uri="{FF2B5EF4-FFF2-40B4-BE49-F238E27FC236}">
                  <a16:creationId xmlns:a16="http://schemas.microsoft.com/office/drawing/2014/main" id="{7B8580FC-8065-8140-A66A-151D1E34AC2E}"/>
                </a:ext>
              </a:extLst>
            </p:cNvPr>
            <p:cNvSpPr/>
            <p:nvPr/>
          </p:nvSpPr>
          <p:spPr>
            <a:xfrm>
              <a:off x="687179" y="564978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666" name="rc244">
              <a:extLst>
                <a:ext uri="{FF2B5EF4-FFF2-40B4-BE49-F238E27FC236}">
                  <a16:creationId xmlns:a16="http://schemas.microsoft.com/office/drawing/2014/main" id="{BB938364-E39B-0A42-ACC2-4C31B0C6E60E}"/>
                </a:ext>
              </a:extLst>
            </p:cNvPr>
            <p:cNvSpPr/>
            <p:nvPr/>
          </p:nvSpPr>
          <p:spPr>
            <a:xfrm>
              <a:off x="1000132" y="564978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667" name="rc245">
              <a:extLst>
                <a:ext uri="{FF2B5EF4-FFF2-40B4-BE49-F238E27FC236}">
                  <a16:creationId xmlns:a16="http://schemas.microsoft.com/office/drawing/2014/main" id="{07F4B4CB-C427-1A46-B7EE-B49A9CB7A7C7}"/>
                </a:ext>
              </a:extLst>
            </p:cNvPr>
            <p:cNvSpPr/>
            <p:nvPr/>
          </p:nvSpPr>
          <p:spPr>
            <a:xfrm>
              <a:off x="1104450" y="564978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668" name="rc246">
              <a:extLst>
                <a:ext uri="{FF2B5EF4-FFF2-40B4-BE49-F238E27FC236}">
                  <a16:creationId xmlns:a16="http://schemas.microsoft.com/office/drawing/2014/main" id="{3FAC10BF-4CF0-3E4F-B0EA-EE3104B6044B}"/>
                </a:ext>
              </a:extLst>
            </p:cNvPr>
            <p:cNvSpPr/>
            <p:nvPr/>
          </p:nvSpPr>
          <p:spPr>
            <a:xfrm>
              <a:off x="1417403" y="564978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669" name="rc247">
              <a:extLst>
                <a:ext uri="{FF2B5EF4-FFF2-40B4-BE49-F238E27FC236}">
                  <a16:creationId xmlns:a16="http://schemas.microsoft.com/office/drawing/2014/main" id="{05095DC2-82B5-1144-B38C-6A51D869F1B9}"/>
                </a:ext>
              </a:extLst>
            </p:cNvPr>
            <p:cNvSpPr/>
            <p:nvPr/>
          </p:nvSpPr>
          <p:spPr>
            <a:xfrm>
              <a:off x="1521721" y="564978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670" name="rc248">
              <a:extLst>
                <a:ext uri="{FF2B5EF4-FFF2-40B4-BE49-F238E27FC236}">
                  <a16:creationId xmlns:a16="http://schemas.microsoft.com/office/drawing/2014/main" id="{D6CFB2DE-13A6-524E-A8C8-6C8F89790445}"/>
                </a:ext>
              </a:extLst>
            </p:cNvPr>
            <p:cNvSpPr/>
            <p:nvPr/>
          </p:nvSpPr>
          <p:spPr>
            <a:xfrm>
              <a:off x="1626038" y="564978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671" name="rc249">
              <a:extLst>
                <a:ext uri="{FF2B5EF4-FFF2-40B4-BE49-F238E27FC236}">
                  <a16:creationId xmlns:a16="http://schemas.microsoft.com/office/drawing/2014/main" id="{9D7D6D63-4631-CC4E-850F-3BED91B0AAE3}"/>
                </a:ext>
              </a:extLst>
            </p:cNvPr>
            <p:cNvSpPr/>
            <p:nvPr/>
          </p:nvSpPr>
          <p:spPr>
            <a:xfrm>
              <a:off x="1730356" y="564978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672" name="rc250">
              <a:extLst>
                <a:ext uri="{FF2B5EF4-FFF2-40B4-BE49-F238E27FC236}">
                  <a16:creationId xmlns:a16="http://schemas.microsoft.com/office/drawing/2014/main" id="{9BFD0761-1BB2-864B-BE2B-D7798BF6607A}"/>
                </a:ext>
              </a:extLst>
            </p:cNvPr>
            <p:cNvSpPr/>
            <p:nvPr/>
          </p:nvSpPr>
          <p:spPr>
            <a:xfrm>
              <a:off x="572430" y="5649781"/>
              <a:ext cx="1272676" cy="775382"/>
            </a:xfrm>
            <a:prstGeom prst="rect">
              <a:avLst/>
            </a:prstGeom>
            <a:ln w="13550" cap="rnd">
              <a:solidFill>
                <a:srgbClr val="333333">
                  <a:alpha val="100000"/>
                </a:srgbClr>
              </a:solidFill>
              <a:prstDash val="solid"/>
              <a:round/>
            </a:ln>
          </p:spPr>
          <p:txBody>
            <a:bodyPr/>
            <a:lstStyle/>
            <a:p>
              <a:endParaRPr/>
            </a:p>
          </p:txBody>
        </p:sp>
        <p:sp>
          <p:nvSpPr>
            <p:cNvPr id="4414" name="rc1992">
              <a:extLst>
                <a:ext uri="{FF2B5EF4-FFF2-40B4-BE49-F238E27FC236}">
                  <a16:creationId xmlns:a16="http://schemas.microsoft.com/office/drawing/2014/main" id="{F878DA00-D491-9340-8C4A-D2F2E7D303A7}"/>
                </a:ext>
              </a:extLst>
            </p:cNvPr>
            <p:cNvSpPr/>
            <p:nvPr/>
          </p:nvSpPr>
          <p:spPr>
            <a:xfrm>
              <a:off x="572430" y="5394344"/>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15" name="tx1993">
              <a:extLst>
                <a:ext uri="{FF2B5EF4-FFF2-40B4-BE49-F238E27FC236}">
                  <a16:creationId xmlns:a16="http://schemas.microsoft.com/office/drawing/2014/main" id="{9924A36E-B39B-1B47-B70C-6B80B0DF38AC}"/>
                </a:ext>
              </a:extLst>
            </p:cNvPr>
            <p:cNvSpPr/>
            <p:nvPr/>
          </p:nvSpPr>
          <p:spPr>
            <a:xfrm>
              <a:off x="1166728" y="5474411"/>
              <a:ext cx="84079"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K</a:t>
              </a:r>
            </a:p>
          </p:txBody>
        </p:sp>
        <p:sp>
          <p:nvSpPr>
            <p:cNvPr id="4734" name="tx2312">
              <a:extLst>
                <a:ext uri="{FF2B5EF4-FFF2-40B4-BE49-F238E27FC236}">
                  <a16:creationId xmlns:a16="http://schemas.microsoft.com/office/drawing/2014/main" id="{870C45F8-74BA-0E4E-8645-CC4FCA7F6DC9}"/>
                </a:ext>
              </a:extLst>
            </p:cNvPr>
            <p:cNvSpPr/>
            <p:nvPr/>
          </p:nvSpPr>
          <p:spPr>
            <a:xfrm>
              <a:off x="431680" y="6342140"/>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735" name="tx2313">
              <a:extLst>
                <a:ext uri="{FF2B5EF4-FFF2-40B4-BE49-F238E27FC236}">
                  <a16:creationId xmlns:a16="http://schemas.microsoft.com/office/drawing/2014/main" id="{E5A97C03-071F-4E4C-A62A-D603EDF46696}"/>
                </a:ext>
              </a:extLst>
            </p:cNvPr>
            <p:cNvSpPr/>
            <p:nvPr/>
          </p:nvSpPr>
          <p:spPr>
            <a:xfrm>
              <a:off x="221360" y="6124376"/>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1000</a:t>
              </a:r>
            </a:p>
          </p:txBody>
        </p:sp>
        <p:sp>
          <p:nvSpPr>
            <p:cNvPr id="4736" name="tx2314">
              <a:extLst>
                <a:ext uri="{FF2B5EF4-FFF2-40B4-BE49-F238E27FC236}">
                  <a16:creationId xmlns:a16="http://schemas.microsoft.com/office/drawing/2014/main" id="{97E4CC62-A451-3A48-8CD6-3835D3B9657B}"/>
                </a:ext>
              </a:extLst>
            </p:cNvPr>
            <p:cNvSpPr/>
            <p:nvPr/>
          </p:nvSpPr>
          <p:spPr>
            <a:xfrm>
              <a:off x="221360" y="5906290"/>
              <a:ext cx="280427"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2000</a:t>
              </a:r>
            </a:p>
          </p:txBody>
        </p:sp>
        <p:sp>
          <p:nvSpPr>
            <p:cNvPr id="4737" name="tx2315">
              <a:extLst>
                <a:ext uri="{FF2B5EF4-FFF2-40B4-BE49-F238E27FC236}">
                  <a16:creationId xmlns:a16="http://schemas.microsoft.com/office/drawing/2014/main" id="{6BEF330C-7A96-2E4E-94B1-BC3C75E04D17}"/>
                </a:ext>
              </a:extLst>
            </p:cNvPr>
            <p:cNvSpPr/>
            <p:nvPr/>
          </p:nvSpPr>
          <p:spPr>
            <a:xfrm>
              <a:off x="221360" y="5688722"/>
              <a:ext cx="280427"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3000</a:t>
              </a:r>
            </a:p>
          </p:txBody>
        </p:sp>
        <p:sp>
          <p:nvSpPr>
            <p:cNvPr id="4738" name="pl2316">
              <a:extLst>
                <a:ext uri="{FF2B5EF4-FFF2-40B4-BE49-F238E27FC236}">
                  <a16:creationId xmlns:a16="http://schemas.microsoft.com/office/drawing/2014/main" id="{7F15C3B9-3647-EF41-8593-813B01FD6A1F}"/>
                </a:ext>
              </a:extLst>
            </p:cNvPr>
            <p:cNvSpPr/>
            <p:nvPr/>
          </p:nvSpPr>
          <p:spPr>
            <a:xfrm>
              <a:off x="533184" y="638992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39" name="pl2317">
              <a:extLst>
                <a:ext uri="{FF2B5EF4-FFF2-40B4-BE49-F238E27FC236}">
                  <a16:creationId xmlns:a16="http://schemas.microsoft.com/office/drawing/2014/main" id="{B5893EE6-96FF-6F40-829C-AEDE2971286A}"/>
                </a:ext>
              </a:extLst>
            </p:cNvPr>
            <p:cNvSpPr/>
            <p:nvPr/>
          </p:nvSpPr>
          <p:spPr>
            <a:xfrm>
              <a:off x="533184" y="617215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40" name="pl2318">
              <a:extLst>
                <a:ext uri="{FF2B5EF4-FFF2-40B4-BE49-F238E27FC236}">
                  <a16:creationId xmlns:a16="http://schemas.microsoft.com/office/drawing/2014/main" id="{A87C5D5D-AA40-8B4E-9D3D-8964D0D06E61}"/>
                </a:ext>
              </a:extLst>
            </p:cNvPr>
            <p:cNvSpPr/>
            <p:nvPr/>
          </p:nvSpPr>
          <p:spPr>
            <a:xfrm>
              <a:off x="533184" y="595439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41" name="pl2319">
              <a:extLst>
                <a:ext uri="{FF2B5EF4-FFF2-40B4-BE49-F238E27FC236}">
                  <a16:creationId xmlns:a16="http://schemas.microsoft.com/office/drawing/2014/main" id="{655DF200-FEE2-CD4C-81EF-601D36159B3B}"/>
                </a:ext>
              </a:extLst>
            </p:cNvPr>
            <p:cNvSpPr/>
            <p:nvPr/>
          </p:nvSpPr>
          <p:spPr>
            <a:xfrm>
              <a:off x="533184" y="573663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003" name="pl233">
              <a:extLst>
                <a:ext uri="{FF2B5EF4-FFF2-40B4-BE49-F238E27FC236}">
                  <a16:creationId xmlns:a16="http://schemas.microsoft.com/office/drawing/2014/main" id="{EB653CBE-80AE-464A-AAC4-1F5EB8F56908}"/>
                </a:ext>
              </a:extLst>
            </p:cNvPr>
            <p:cNvSpPr/>
            <p:nvPr/>
          </p:nvSpPr>
          <p:spPr>
            <a:xfrm>
              <a:off x="1678198" y="6219022"/>
              <a:ext cx="0" cy="4864"/>
            </a:xfrm>
            <a:custGeom>
              <a:avLst/>
              <a:gdLst/>
              <a:ahLst/>
              <a:cxnLst/>
              <a:rect l="0" t="0" r="0" b="0"/>
              <a:pathLst>
                <a:path h="4091">
                  <a:moveTo>
                    <a:pt x="0" y="4091"/>
                  </a:moveTo>
                  <a:lnTo>
                    <a:pt x="0" y="0"/>
                  </a:lnTo>
                </a:path>
              </a:pathLst>
            </a:custGeom>
            <a:ln w="5420" cap="flat">
              <a:solidFill>
                <a:srgbClr val="3B81A0">
                  <a:alpha val="100000"/>
                </a:srgbClr>
              </a:solidFill>
              <a:prstDash val="solid"/>
              <a:round/>
            </a:ln>
          </p:spPr>
          <p:txBody>
            <a:bodyPr/>
            <a:lstStyle/>
            <a:p>
              <a:endParaRPr/>
            </a:p>
          </p:txBody>
        </p:sp>
        <p:sp>
          <p:nvSpPr>
            <p:cNvPr id="5004" name="pl234">
              <a:extLst>
                <a:ext uri="{FF2B5EF4-FFF2-40B4-BE49-F238E27FC236}">
                  <a16:creationId xmlns:a16="http://schemas.microsoft.com/office/drawing/2014/main" id="{B60E6E07-8E1D-844C-A696-CE7D09773995}"/>
                </a:ext>
              </a:extLst>
            </p:cNvPr>
            <p:cNvSpPr/>
            <p:nvPr/>
          </p:nvSpPr>
          <p:spPr>
            <a:xfrm>
              <a:off x="1678198" y="6242023"/>
              <a:ext cx="0" cy="16639"/>
            </a:xfrm>
            <a:custGeom>
              <a:avLst/>
              <a:gdLst/>
              <a:ahLst/>
              <a:cxnLst/>
              <a:rect l="0" t="0" r="0" b="0"/>
              <a:pathLst>
                <a:path h="13996">
                  <a:moveTo>
                    <a:pt x="0" y="0"/>
                  </a:moveTo>
                  <a:lnTo>
                    <a:pt x="0" y="13996"/>
                  </a:lnTo>
                </a:path>
              </a:pathLst>
            </a:custGeom>
            <a:ln w="5420" cap="flat">
              <a:solidFill>
                <a:srgbClr val="3B81A0">
                  <a:alpha val="100000"/>
                </a:srgbClr>
              </a:solidFill>
              <a:prstDash val="solid"/>
              <a:round/>
            </a:ln>
          </p:spPr>
          <p:txBody>
            <a:bodyPr/>
            <a:lstStyle/>
            <a:p>
              <a:endParaRPr/>
            </a:p>
          </p:txBody>
        </p:sp>
        <p:sp>
          <p:nvSpPr>
            <p:cNvPr id="5005" name="pg235">
              <a:extLst>
                <a:ext uri="{FF2B5EF4-FFF2-40B4-BE49-F238E27FC236}">
                  <a16:creationId xmlns:a16="http://schemas.microsoft.com/office/drawing/2014/main" id="{26A43019-5376-E846-8722-C6BCE1A1F067}"/>
                </a:ext>
              </a:extLst>
            </p:cNvPr>
            <p:cNvSpPr/>
            <p:nvPr/>
          </p:nvSpPr>
          <p:spPr>
            <a:xfrm>
              <a:off x="1639078" y="6223888"/>
              <a:ext cx="78237" cy="18136"/>
            </a:xfrm>
            <a:custGeom>
              <a:avLst/>
              <a:gdLst/>
              <a:ahLst/>
              <a:cxnLst/>
              <a:rect l="0" t="0" r="0" b="0"/>
              <a:pathLst>
                <a:path w="69364" h="15255">
                  <a:moveTo>
                    <a:pt x="0" y="0"/>
                  </a:moveTo>
                  <a:lnTo>
                    <a:pt x="0" y="15255"/>
                  </a:lnTo>
                  <a:lnTo>
                    <a:pt x="69364" y="1525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06" name="pl236">
              <a:extLst>
                <a:ext uri="{FF2B5EF4-FFF2-40B4-BE49-F238E27FC236}">
                  <a16:creationId xmlns:a16="http://schemas.microsoft.com/office/drawing/2014/main" id="{792AC19E-B257-9C4A-9C1B-F82997930AFC}"/>
                </a:ext>
              </a:extLst>
            </p:cNvPr>
            <p:cNvSpPr/>
            <p:nvPr/>
          </p:nvSpPr>
          <p:spPr>
            <a:xfrm>
              <a:off x="1639078" y="623055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07" name="pt237">
              <a:extLst>
                <a:ext uri="{FF2B5EF4-FFF2-40B4-BE49-F238E27FC236}">
                  <a16:creationId xmlns:a16="http://schemas.microsoft.com/office/drawing/2014/main" id="{779C68F0-9EE3-4241-AD9E-4BF53B1C8187}"/>
                </a:ext>
              </a:extLst>
            </p:cNvPr>
            <p:cNvSpPr/>
            <p:nvPr/>
          </p:nvSpPr>
          <p:spPr>
            <a:xfrm>
              <a:off x="1754513" y="6156194"/>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008" name="pl238">
              <a:extLst>
                <a:ext uri="{FF2B5EF4-FFF2-40B4-BE49-F238E27FC236}">
                  <a16:creationId xmlns:a16="http://schemas.microsoft.com/office/drawing/2014/main" id="{6F0F4BF0-A6E2-CA4B-B975-4AD323AB70B5}"/>
                </a:ext>
              </a:extLst>
            </p:cNvPr>
            <p:cNvSpPr/>
            <p:nvPr/>
          </p:nvSpPr>
          <p:spPr>
            <a:xfrm>
              <a:off x="1782515" y="6199742"/>
              <a:ext cx="0" cy="25620"/>
            </a:xfrm>
            <a:custGeom>
              <a:avLst/>
              <a:gdLst/>
              <a:ahLst/>
              <a:cxnLst/>
              <a:rect l="0" t="0" r="0" b="0"/>
              <a:pathLst>
                <a:path h="21551">
                  <a:moveTo>
                    <a:pt x="0" y="21551"/>
                  </a:moveTo>
                  <a:lnTo>
                    <a:pt x="0" y="0"/>
                  </a:lnTo>
                </a:path>
              </a:pathLst>
            </a:custGeom>
            <a:ln w="5420" cap="flat">
              <a:solidFill>
                <a:srgbClr val="E5BF6A">
                  <a:alpha val="100000"/>
                </a:srgbClr>
              </a:solidFill>
              <a:prstDash val="solid"/>
              <a:round/>
            </a:ln>
          </p:spPr>
          <p:txBody>
            <a:bodyPr/>
            <a:lstStyle/>
            <a:p>
              <a:endParaRPr/>
            </a:p>
          </p:txBody>
        </p:sp>
        <p:sp>
          <p:nvSpPr>
            <p:cNvPr id="5009" name="pl239">
              <a:extLst>
                <a:ext uri="{FF2B5EF4-FFF2-40B4-BE49-F238E27FC236}">
                  <a16:creationId xmlns:a16="http://schemas.microsoft.com/office/drawing/2014/main" id="{73579C53-005B-DA4C-8897-28DBE59D6394}"/>
                </a:ext>
              </a:extLst>
            </p:cNvPr>
            <p:cNvSpPr/>
            <p:nvPr/>
          </p:nvSpPr>
          <p:spPr>
            <a:xfrm>
              <a:off x="1782515" y="6248798"/>
              <a:ext cx="0" cy="16343"/>
            </a:xfrm>
            <a:custGeom>
              <a:avLst/>
              <a:gdLst/>
              <a:ahLst/>
              <a:cxnLst/>
              <a:rect l="0" t="0" r="0" b="0"/>
              <a:pathLst>
                <a:path h="13747">
                  <a:moveTo>
                    <a:pt x="0" y="0"/>
                  </a:moveTo>
                  <a:lnTo>
                    <a:pt x="0" y="13747"/>
                  </a:lnTo>
                </a:path>
              </a:pathLst>
            </a:custGeom>
            <a:ln w="5420" cap="flat">
              <a:solidFill>
                <a:srgbClr val="E5BF6A">
                  <a:alpha val="100000"/>
                </a:srgbClr>
              </a:solidFill>
              <a:prstDash val="solid"/>
              <a:round/>
            </a:ln>
          </p:spPr>
          <p:txBody>
            <a:bodyPr/>
            <a:lstStyle/>
            <a:p>
              <a:endParaRPr/>
            </a:p>
          </p:txBody>
        </p:sp>
        <p:sp>
          <p:nvSpPr>
            <p:cNvPr id="5010" name="pg240">
              <a:extLst>
                <a:ext uri="{FF2B5EF4-FFF2-40B4-BE49-F238E27FC236}">
                  <a16:creationId xmlns:a16="http://schemas.microsoft.com/office/drawing/2014/main" id="{25B36011-7F00-414E-BE88-5796BCB3DEFB}"/>
                </a:ext>
              </a:extLst>
            </p:cNvPr>
            <p:cNvSpPr/>
            <p:nvPr/>
          </p:nvSpPr>
          <p:spPr>
            <a:xfrm>
              <a:off x="1743396" y="6225363"/>
              <a:ext cx="78237" cy="23434"/>
            </a:xfrm>
            <a:custGeom>
              <a:avLst/>
              <a:gdLst/>
              <a:ahLst/>
              <a:cxnLst/>
              <a:rect l="0" t="0" r="0" b="0"/>
              <a:pathLst>
                <a:path w="69364" h="19712">
                  <a:moveTo>
                    <a:pt x="0" y="0"/>
                  </a:moveTo>
                  <a:lnTo>
                    <a:pt x="0" y="19712"/>
                  </a:lnTo>
                  <a:lnTo>
                    <a:pt x="69364" y="1971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011" name="pl241">
              <a:extLst>
                <a:ext uri="{FF2B5EF4-FFF2-40B4-BE49-F238E27FC236}">
                  <a16:creationId xmlns:a16="http://schemas.microsoft.com/office/drawing/2014/main" id="{EB2ABEE3-F1E0-D041-A613-DE3C8EA252C8}"/>
                </a:ext>
              </a:extLst>
            </p:cNvPr>
            <p:cNvSpPr/>
            <p:nvPr/>
          </p:nvSpPr>
          <p:spPr>
            <a:xfrm>
              <a:off x="1743396" y="624090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057" name="pt186">
              <a:extLst>
                <a:ext uri="{FF2B5EF4-FFF2-40B4-BE49-F238E27FC236}">
                  <a16:creationId xmlns:a16="http://schemas.microsoft.com/office/drawing/2014/main" id="{F0748B37-3B8D-DE45-91F1-48E930CE5AAD}"/>
                </a:ext>
              </a:extLst>
            </p:cNvPr>
            <p:cNvSpPr/>
            <p:nvPr/>
          </p:nvSpPr>
          <p:spPr>
            <a:xfrm>
              <a:off x="607018" y="565551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058" name="pl187">
              <a:extLst>
                <a:ext uri="{FF2B5EF4-FFF2-40B4-BE49-F238E27FC236}">
                  <a16:creationId xmlns:a16="http://schemas.microsoft.com/office/drawing/2014/main" id="{4334D940-51F5-5C4E-B0AC-7C22603A28BD}"/>
                </a:ext>
              </a:extLst>
            </p:cNvPr>
            <p:cNvSpPr/>
            <p:nvPr/>
          </p:nvSpPr>
          <p:spPr>
            <a:xfrm>
              <a:off x="635019" y="5720417"/>
              <a:ext cx="0" cy="74687"/>
            </a:xfrm>
            <a:custGeom>
              <a:avLst/>
              <a:gdLst/>
              <a:ahLst/>
              <a:cxnLst/>
              <a:rect l="0" t="0" r="0" b="0"/>
              <a:pathLst>
                <a:path h="62823">
                  <a:moveTo>
                    <a:pt x="0" y="62823"/>
                  </a:moveTo>
                  <a:lnTo>
                    <a:pt x="0" y="0"/>
                  </a:lnTo>
                </a:path>
              </a:pathLst>
            </a:custGeom>
            <a:ln w="5420" cap="flat">
              <a:solidFill>
                <a:srgbClr val="3B81A0">
                  <a:alpha val="100000"/>
                </a:srgbClr>
              </a:solidFill>
              <a:prstDash val="solid"/>
              <a:round/>
            </a:ln>
          </p:spPr>
          <p:txBody>
            <a:bodyPr/>
            <a:lstStyle/>
            <a:p>
              <a:endParaRPr/>
            </a:p>
          </p:txBody>
        </p:sp>
        <p:sp>
          <p:nvSpPr>
            <p:cNvPr id="5059" name="pl188">
              <a:extLst>
                <a:ext uri="{FF2B5EF4-FFF2-40B4-BE49-F238E27FC236}">
                  <a16:creationId xmlns:a16="http://schemas.microsoft.com/office/drawing/2014/main" id="{8AF02B89-BE38-2B40-A66C-D8C3772CE859}"/>
                </a:ext>
              </a:extLst>
            </p:cNvPr>
            <p:cNvSpPr/>
            <p:nvPr/>
          </p:nvSpPr>
          <p:spPr>
            <a:xfrm>
              <a:off x="635019" y="5857246"/>
              <a:ext cx="0" cy="43526"/>
            </a:xfrm>
            <a:custGeom>
              <a:avLst/>
              <a:gdLst/>
              <a:ahLst/>
              <a:cxnLst/>
              <a:rect l="0" t="0" r="0" b="0"/>
              <a:pathLst>
                <a:path h="36612">
                  <a:moveTo>
                    <a:pt x="0" y="0"/>
                  </a:moveTo>
                  <a:lnTo>
                    <a:pt x="0" y="36612"/>
                  </a:lnTo>
                </a:path>
              </a:pathLst>
            </a:custGeom>
            <a:ln w="5420" cap="flat">
              <a:solidFill>
                <a:srgbClr val="3B81A0">
                  <a:alpha val="100000"/>
                </a:srgbClr>
              </a:solidFill>
              <a:prstDash val="solid"/>
              <a:round/>
            </a:ln>
          </p:spPr>
          <p:txBody>
            <a:bodyPr/>
            <a:lstStyle/>
            <a:p>
              <a:endParaRPr/>
            </a:p>
          </p:txBody>
        </p:sp>
        <p:sp>
          <p:nvSpPr>
            <p:cNvPr id="5060" name="pg189">
              <a:extLst>
                <a:ext uri="{FF2B5EF4-FFF2-40B4-BE49-F238E27FC236}">
                  <a16:creationId xmlns:a16="http://schemas.microsoft.com/office/drawing/2014/main" id="{4479E50A-9DAB-3A4B-892E-334A9346A061}"/>
                </a:ext>
              </a:extLst>
            </p:cNvPr>
            <p:cNvSpPr/>
            <p:nvPr/>
          </p:nvSpPr>
          <p:spPr>
            <a:xfrm>
              <a:off x="595901" y="5795103"/>
              <a:ext cx="78237" cy="62142"/>
            </a:xfrm>
            <a:custGeom>
              <a:avLst/>
              <a:gdLst/>
              <a:ahLst/>
              <a:cxnLst/>
              <a:rect l="0" t="0" r="0" b="0"/>
              <a:pathLst>
                <a:path w="69364" h="52271">
                  <a:moveTo>
                    <a:pt x="0" y="0"/>
                  </a:moveTo>
                  <a:lnTo>
                    <a:pt x="0" y="52271"/>
                  </a:lnTo>
                  <a:lnTo>
                    <a:pt x="69364" y="5227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61" name="pl190">
              <a:extLst>
                <a:ext uri="{FF2B5EF4-FFF2-40B4-BE49-F238E27FC236}">
                  <a16:creationId xmlns:a16="http://schemas.microsoft.com/office/drawing/2014/main" id="{CF7CA0B0-E4AE-4E4D-8045-5217BC081195}"/>
                </a:ext>
              </a:extLst>
            </p:cNvPr>
            <p:cNvSpPr/>
            <p:nvPr/>
          </p:nvSpPr>
          <p:spPr>
            <a:xfrm>
              <a:off x="595901" y="582575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62" name="pl191">
              <a:extLst>
                <a:ext uri="{FF2B5EF4-FFF2-40B4-BE49-F238E27FC236}">
                  <a16:creationId xmlns:a16="http://schemas.microsoft.com/office/drawing/2014/main" id="{74E3AE88-A847-E646-BF66-DFBF4C2B5ED1}"/>
                </a:ext>
              </a:extLst>
            </p:cNvPr>
            <p:cNvSpPr/>
            <p:nvPr/>
          </p:nvSpPr>
          <p:spPr>
            <a:xfrm>
              <a:off x="739337" y="5709034"/>
              <a:ext cx="0" cy="383"/>
            </a:xfrm>
            <a:custGeom>
              <a:avLst/>
              <a:gdLst/>
              <a:ahLst/>
              <a:cxnLst/>
              <a:rect l="0" t="0" r="0" b="0"/>
              <a:pathLst>
                <a:path h="322">
                  <a:moveTo>
                    <a:pt x="0" y="322"/>
                  </a:moveTo>
                  <a:lnTo>
                    <a:pt x="0" y="0"/>
                  </a:lnTo>
                </a:path>
              </a:pathLst>
            </a:custGeom>
            <a:ln w="5420" cap="flat">
              <a:solidFill>
                <a:srgbClr val="E5BF6A">
                  <a:alpha val="100000"/>
                </a:srgbClr>
              </a:solidFill>
              <a:prstDash val="solid"/>
              <a:round/>
            </a:ln>
          </p:spPr>
          <p:txBody>
            <a:bodyPr/>
            <a:lstStyle/>
            <a:p>
              <a:endParaRPr/>
            </a:p>
          </p:txBody>
        </p:sp>
        <p:sp>
          <p:nvSpPr>
            <p:cNvPr id="5063" name="pl192">
              <a:extLst>
                <a:ext uri="{FF2B5EF4-FFF2-40B4-BE49-F238E27FC236}">
                  <a16:creationId xmlns:a16="http://schemas.microsoft.com/office/drawing/2014/main" id="{CAD74F90-601D-9241-841A-65407BC112E8}"/>
                </a:ext>
              </a:extLst>
            </p:cNvPr>
            <p:cNvSpPr/>
            <p:nvPr/>
          </p:nvSpPr>
          <p:spPr>
            <a:xfrm>
              <a:off x="739337" y="5729541"/>
              <a:ext cx="0" cy="29068"/>
            </a:xfrm>
            <a:custGeom>
              <a:avLst/>
              <a:gdLst/>
              <a:ahLst/>
              <a:cxnLst/>
              <a:rect l="0" t="0" r="0" b="0"/>
              <a:pathLst>
                <a:path h="24451">
                  <a:moveTo>
                    <a:pt x="0" y="0"/>
                  </a:moveTo>
                  <a:lnTo>
                    <a:pt x="0" y="24451"/>
                  </a:lnTo>
                </a:path>
              </a:pathLst>
            </a:custGeom>
            <a:ln w="5420" cap="flat">
              <a:solidFill>
                <a:srgbClr val="E5BF6A">
                  <a:alpha val="100000"/>
                </a:srgbClr>
              </a:solidFill>
              <a:prstDash val="solid"/>
              <a:round/>
            </a:ln>
          </p:spPr>
          <p:txBody>
            <a:bodyPr/>
            <a:lstStyle/>
            <a:p>
              <a:endParaRPr/>
            </a:p>
          </p:txBody>
        </p:sp>
        <p:sp>
          <p:nvSpPr>
            <p:cNvPr id="5064" name="pg193">
              <a:extLst>
                <a:ext uri="{FF2B5EF4-FFF2-40B4-BE49-F238E27FC236}">
                  <a16:creationId xmlns:a16="http://schemas.microsoft.com/office/drawing/2014/main" id="{8B2B18EE-30B6-C441-8E36-A1DD6A6E668C}"/>
                </a:ext>
              </a:extLst>
            </p:cNvPr>
            <p:cNvSpPr/>
            <p:nvPr/>
          </p:nvSpPr>
          <p:spPr>
            <a:xfrm>
              <a:off x="700218" y="5709419"/>
              <a:ext cx="78237" cy="20122"/>
            </a:xfrm>
            <a:custGeom>
              <a:avLst/>
              <a:gdLst/>
              <a:ahLst/>
              <a:cxnLst/>
              <a:rect l="0" t="0" r="0" b="0"/>
              <a:pathLst>
                <a:path w="69364" h="16926">
                  <a:moveTo>
                    <a:pt x="0" y="0"/>
                  </a:moveTo>
                  <a:lnTo>
                    <a:pt x="0" y="16926"/>
                  </a:lnTo>
                  <a:lnTo>
                    <a:pt x="69364" y="1692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065" name="pl194">
              <a:extLst>
                <a:ext uri="{FF2B5EF4-FFF2-40B4-BE49-F238E27FC236}">
                  <a16:creationId xmlns:a16="http://schemas.microsoft.com/office/drawing/2014/main" id="{FB916A41-A39B-CF40-8E98-5CF3A32A2FBE}"/>
                </a:ext>
              </a:extLst>
            </p:cNvPr>
            <p:cNvSpPr/>
            <p:nvPr/>
          </p:nvSpPr>
          <p:spPr>
            <a:xfrm>
              <a:off x="700218" y="571469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066" name="pt195">
              <a:extLst>
                <a:ext uri="{FF2B5EF4-FFF2-40B4-BE49-F238E27FC236}">
                  <a16:creationId xmlns:a16="http://schemas.microsoft.com/office/drawing/2014/main" id="{574A6CB7-097E-4F46-83C9-F32BD9A7EDD9}"/>
                </a:ext>
              </a:extLst>
            </p:cNvPr>
            <p:cNvSpPr/>
            <p:nvPr/>
          </p:nvSpPr>
          <p:spPr>
            <a:xfrm>
              <a:off x="815653" y="583631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067" name="pl196">
              <a:extLst>
                <a:ext uri="{FF2B5EF4-FFF2-40B4-BE49-F238E27FC236}">
                  <a16:creationId xmlns:a16="http://schemas.microsoft.com/office/drawing/2014/main" id="{2AD16ADA-3BAC-714A-B72E-C068D18C119F}"/>
                </a:ext>
              </a:extLst>
            </p:cNvPr>
            <p:cNvSpPr/>
            <p:nvPr/>
          </p:nvSpPr>
          <p:spPr>
            <a:xfrm>
              <a:off x="843655" y="5939581"/>
              <a:ext cx="0" cy="18442"/>
            </a:xfrm>
            <a:custGeom>
              <a:avLst/>
              <a:gdLst/>
              <a:ahLst/>
              <a:cxnLst/>
              <a:rect l="0" t="0" r="0" b="0"/>
              <a:pathLst>
                <a:path h="15512">
                  <a:moveTo>
                    <a:pt x="0" y="15512"/>
                  </a:moveTo>
                  <a:lnTo>
                    <a:pt x="0" y="0"/>
                  </a:lnTo>
                </a:path>
              </a:pathLst>
            </a:custGeom>
            <a:ln w="5420" cap="flat">
              <a:solidFill>
                <a:srgbClr val="3B81A0">
                  <a:alpha val="100000"/>
                </a:srgbClr>
              </a:solidFill>
              <a:prstDash val="solid"/>
              <a:round/>
            </a:ln>
          </p:spPr>
          <p:txBody>
            <a:bodyPr/>
            <a:lstStyle/>
            <a:p>
              <a:endParaRPr/>
            </a:p>
          </p:txBody>
        </p:sp>
        <p:sp>
          <p:nvSpPr>
            <p:cNvPr id="5068" name="pl197">
              <a:extLst>
                <a:ext uri="{FF2B5EF4-FFF2-40B4-BE49-F238E27FC236}">
                  <a16:creationId xmlns:a16="http://schemas.microsoft.com/office/drawing/2014/main" id="{5D4221E1-4E35-AD44-BEB5-B06A3DE51EF0}"/>
                </a:ext>
              </a:extLst>
            </p:cNvPr>
            <p:cNvSpPr/>
            <p:nvPr/>
          </p:nvSpPr>
          <p:spPr>
            <a:xfrm>
              <a:off x="843655" y="5995018"/>
              <a:ext cx="0" cy="23244"/>
            </a:xfrm>
            <a:custGeom>
              <a:avLst/>
              <a:gdLst/>
              <a:ahLst/>
              <a:cxnLst/>
              <a:rect l="0" t="0" r="0" b="0"/>
              <a:pathLst>
                <a:path h="19552">
                  <a:moveTo>
                    <a:pt x="0" y="0"/>
                  </a:moveTo>
                  <a:lnTo>
                    <a:pt x="0" y="19552"/>
                  </a:lnTo>
                </a:path>
              </a:pathLst>
            </a:custGeom>
            <a:ln w="5420" cap="flat">
              <a:solidFill>
                <a:srgbClr val="3B81A0">
                  <a:alpha val="100000"/>
                </a:srgbClr>
              </a:solidFill>
              <a:prstDash val="solid"/>
              <a:round/>
            </a:ln>
          </p:spPr>
          <p:txBody>
            <a:bodyPr/>
            <a:lstStyle/>
            <a:p>
              <a:endParaRPr/>
            </a:p>
          </p:txBody>
        </p:sp>
        <p:sp>
          <p:nvSpPr>
            <p:cNvPr id="5069" name="pg198">
              <a:extLst>
                <a:ext uri="{FF2B5EF4-FFF2-40B4-BE49-F238E27FC236}">
                  <a16:creationId xmlns:a16="http://schemas.microsoft.com/office/drawing/2014/main" id="{79715C43-F562-7C40-A640-5E8A2586E6E5}"/>
                </a:ext>
              </a:extLst>
            </p:cNvPr>
            <p:cNvSpPr/>
            <p:nvPr/>
          </p:nvSpPr>
          <p:spPr>
            <a:xfrm>
              <a:off x="804537" y="5958023"/>
              <a:ext cx="78237" cy="36994"/>
            </a:xfrm>
            <a:custGeom>
              <a:avLst/>
              <a:gdLst/>
              <a:ahLst/>
              <a:cxnLst/>
              <a:rect l="0" t="0" r="0" b="0"/>
              <a:pathLst>
                <a:path w="69364" h="31118">
                  <a:moveTo>
                    <a:pt x="0" y="0"/>
                  </a:moveTo>
                  <a:lnTo>
                    <a:pt x="0" y="31118"/>
                  </a:lnTo>
                  <a:lnTo>
                    <a:pt x="69364" y="3111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70" name="pl199">
              <a:extLst>
                <a:ext uri="{FF2B5EF4-FFF2-40B4-BE49-F238E27FC236}">
                  <a16:creationId xmlns:a16="http://schemas.microsoft.com/office/drawing/2014/main" id="{97F82B9B-0194-9749-9EFA-59B78E9E51F7}"/>
                </a:ext>
              </a:extLst>
            </p:cNvPr>
            <p:cNvSpPr/>
            <p:nvPr/>
          </p:nvSpPr>
          <p:spPr>
            <a:xfrm>
              <a:off x="804537" y="597176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71" name="pl200">
              <a:extLst>
                <a:ext uri="{FF2B5EF4-FFF2-40B4-BE49-F238E27FC236}">
                  <a16:creationId xmlns:a16="http://schemas.microsoft.com/office/drawing/2014/main" id="{52AA25CA-D29B-DB49-AE1A-7DE823B28B20}"/>
                </a:ext>
              </a:extLst>
            </p:cNvPr>
            <p:cNvSpPr/>
            <p:nvPr/>
          </p:nvSpPr>
          <p:spPr>
            <a:xfrm>
              <a:off x="947973" y="5868100"/>
              <a:ext cx="0" cy="4919"/>
            </a:xfrm>
            <a:custGeom>
              <a:avLst/>
              <a:gdLst/>
              <a:ahLst/>
              <a:cxnLst/>
              <a:rect l="0" t="0" r="0" b="0"/>
              <a:pathLst>
                <a:path h="4138">
                  <a:moveTo>
                    <a:pt x="0" y="4138"/>
                  </a:moveTo>
                  <a:lnTo>
                    <a:pt x="0" y="0"/>
                  </a:lnTo>
                </a:path>
              </a:pathLst>
            </a:custGeom>
            <a:ln w="5420" cap="flat">
              <a:solidFill>
                <a:srgbClr val="E5BF6A">
                  <a:alpha val="100000"/>
                </a:srgbClr>
              </a:solidFill>
              <a:prstDash val="solid"/>
              <a:round/>
            </a:ln>
          </p:spPr>
          <p:txBody>
            <a:bodyPr/>
            <a:lstStyle/>
            <a:p>
              <a:endParaRPr/>
            </a:p>
          </p:txBody>
        </p:sp>
        <p:sp>
          <p:nvSpPr>
            <p:cNvPr id="5072" name="pl201">
              <a:extLst>
                <a:ext uri="{FF2B5EF4-FFF2-40B4-BE49-F238E27FC236}">
                  <a16:creationId xmlns:a16="http://schemas.microsoft.com/office/drawing/2014/main" id="{636C7BD6-81ED-8844-9A1E-C79C8CE54D5F}"/>
                </a:ext>
              </a:extLst>
            </p:cNvPr>
            <p:cNvSpPr/>
            <p:nvPr/>
          </p:nvSpPr>
          <p:spPr>
            <a:xfrm>
              <a:off x="947973" y="5902524"/>
              <a:ext cx="0" cy="12136"/>
            </a:xfrm>
            <a:custGeom>
              <a:avLst/>
              <a:gdLst/>
              <a:ahLst/>
              <a:cxnLst/>
              <a:rect l="0" t="0" r="0" b="0"/>
              <a:pathLst>
                <a:path h="10208">
                  <a:moveTo>
                    <a:pt x="0" y="0"/>
                  </a:moveTo>
                  <a:lnTo>
                    <a:pt x="0" y="10208"/>
                  </a:lnTo>
                </a:path>
              </a:pathLst>
            </a:custGeom>
            <a:ln w="5420" cap="flat">
              <a:solidFill>
                <a:srgbClr val="E5BF6A">
                  <a:alpha val="100000"/>
                </a:srgbClr>
              </a:solidFill>
              <a:prstDash val="solid"/>
              <a:round/>
            </a:ln>
          </p:spPr>
          <p:txBody>
            <a:bodyPr/>
            <a:lstStyle/>
            <a:p>
              <a:endParaRPr/>
            </a:p>
          </p:txBody>
        </p:sp>
        <p:sp>
          <p:nvSpPr>
            <p:cNvPr id="5073" name="pg202">
              <a:extLst>
                <a:ext uri="{FF2B5EF4-FFF2-40B4-BE49-F238E27FC236}">
                  <a16:creationId xmlns:a16="http://schemas.microsoft.com/office/drawing/2014/main" id="{2714BCED-B950-CC44-8971-D501FDDEBB20}"/>
                </a:ext>
              </a:extLst>
            </p:cNvPr>
            <p:cNvSpPr/>
            <p:nvPr/>
          </p:nvSpPr>
          <p:spPr>
            <a:xfrm>
              <a:off x="908854" y="5873021"/>
              <a:ext cx="78237" cy="29503"/>
            </a:xfrm>
            <a:custGeom>
              <a:avLst/>
              <a:gdLst/>
              <a:ahLst/>
              <a:cxnLst/>
              <a:rect l="0" t="0" r="0" b="0"/>
              <a:pathLst>
                <a:path w="69364" h="24817">
                  <a:moveTo>
                    <a:pt x="0" y="0"/>
                  </a:moveTo>
                  <a:lnTo>
                    <a:pt x="0" y="24817"/>
                  </a:lnTo>
                  <a:lnTo>
                    <a:pt x="69364" y="2481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074" name="pl203">
              <a:extLst>
                <a:ext uri="{FF2B5EF4-FFF2-40B4-BE49-F238E27FC236}">
                  <a16:creationId xmlns:a16="http://schemas.microsoft.com/office/drawing/2014/main" id="{A054A737-2794-B743-B702-A023F1A8EBBF}"/>
                </a:ext>
              </a:extLst>
            </p:cNvPr>
            <p:cNvSpPr/>
            <p:nvPr/>
          </p:nvSpPr>
          <p:spPr>
            <a:xfrm>
              <a:off x="908854" y="589627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075" name="pt204">
              <a:extLst>
                <a:ext uri="{FF2B5EF4-FFF2-40B4-BE49-F238E27FC236}">
                  <a16:creationId xmlns:a16="http://schemas.microsoft.com/office/drawing/2014/main" id="{F9ED8BCA-97D0-0245-AC9F-13BB0E90D303}"/>
                </a:ext>
              </a:extLst>
            </p:cNvPr>
            <p:cNvSpPr/>
            <p:nvPr/>
          </p:nvSpPr>
          <p:spPr>
            <a:xfrm>
              <a:off x="1024289" y="577608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076" name="pl205">
              <a:extLst>
                <a:ext uri="{FF2B5EF4-FFF2-40B4-BE49-F238E27FC236}">
                  <a16:creationId xmlns:a16="http://schemas.microsoft.com/office/drawing/2014/main" id="{6808AD86-8CB2-6844-B760-EDED37922FD6}"/>
                </a:ext>
              </a:extLst>
            </p:cNvPr>
            <p:cNvSpPr/>
            <p:nvPr/>
          </p:nvSpPr>
          <p:spPr>
            <a:xfrm>
              <a:off x="1052290" y="5837698"/>
              <a:ext cx="0" cy="24474"/>
            </a:xfrm>
            <a:custGeom>
              <a:avLst/>
              <a:gdLst/>
              <a:ahLst/>
              <a:cxnLst/>
              <a:rect l="0" t="0" r="0" b="0"/>
              <a:pathLst>
                <a:path h="20586">
                  <a:moveTo>
                    <a:pt x="0" y="20586"/>
                  </a:moveTo>
                  <a:lnTo>
                    <a:pt x="0" y="0"/>
                  </a:lnTo>
                </a:path>
              </a:pathLst>
            </a:custGeom>
            <a:ln w="5420" cap="flat">
              <a:solidFill>
                <a:srgbClr val="3B81A0">
                  <a:alpha val="100000"/>
                </a:srgbClr>
              </a:solidFill>
              <a:prstDash val="solid"/>
              <a:round/>
            </a:ln>
          </p:spPr>
          <p:txBody>
            <a:bodyPr/>
            <a:lstStyle/>
            <a:p>
              <a:endParaRPr/>
            </a:p>
          </p:txBody>
        </p:sp>
        <p:sp>
          <p:nvSpPr>
            <p:cNvPr id="5077" name="pl206">
              <a:extLst>
                <a:ext uri="{FF2B5EF4-FFF2-40B4-BE49-F238E27FC236}">
                  <a16:creationId xmlns:a16="http://schemas.microsoft.com/office/drawing/2014/main" id="{03C5BBE6-6A2C-EE44-944D-C8540859526F}"/>
                </a:ext>
              </a:extLst>
            </p:cNvPr>
            <p:cNvSpPr/>
            <p:nvPr/>
          </p:nvSpPr>
          <p:spPr>
            <a:xfrm>
              <a:off x="1052290" y="5887793"/>
              <a:ext cx="0" cy="24333"/>
            </a:xfrm>
            <a:custGeom>
              <a:avLst/>
              <a:gdLst/>
              <a:ahLst/>
              <a:cxnLst/>
              <a:rect l="0" t="0" r="0" b="0"/>
              <a:pathLst>
                <a:path h="20468">
                  <a:moveTo>
                    <a:pt x="0" y="0"/>
                  </a:moveTo>
                  <a:lnTo>
                    <a:pt x="0" y="20468"/>
                  </a:lnTo>
                </a:path>
              </a:pathLst>
            </a:custGeom>
            <a:ln w="5420" cap="flat">
              <a:solidFill>
                <a:srgbClr val="3B81A0">
                  <a:alpha val="100000"/>
                </a:srgbClr>
              </a:solidFill>
              <a:prstDash val="solid"/>
              <a:round/>
            </a:ln>
          </p:spPr>
          <p:txBody>
            <a:bodyPr/>
            <a:lstStyle/>
            <a:p>
              <a:endParaRPr/>
            </a:p>
          </p:txBody>
        </p:sp>
        <p:sp>
          <p:nvSpPr>
            <p:cNvPr id="5078" name="pg207">
              <a:extLst>
                <a:ext uri="{FF2B5EF4-FFF2-40B4-BE49-F238E27FC236}">
                  <a16:creationId xmlns:a16="http://schemas.microsoft.com/office/drawing/2014/main" id="{8D085B79-E3D0-F94B-BC24-87B8F62ADAE1}"/>
                </a:ext>
              </a:extLst>
            </p:cNvPr>
            <p:cNvSpPr/>
            <p:nvPr/>
          </p:nvSpPr>
          <p:spPr>
            <a:xfrm>
              <a:off x="1013172" y="5862173"/>
              <a:ext cx="78237" cy="25619"/>
            </a:xfrm>
            <a:custGeom>
              <a:avLst/>
              <a:gdLst/>
              <a:ahLst/>
              <a:cxnLst/>
              <a:rect l="0" t="0" r="0" b="0"/>
              <a:pathLst>
                <a:path w="69364" h="21550">
                  <a:moveTo>
                    <a:pt x="0" y="0"/>
                  </a:moveTo>
                  <a:lnTo>
                    <a:pt x="0" y="21550"/>
                  </a:lnTo>
                  <a:lnTo>
                    <a:pt x="69364" y="2155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79" name="pl208">
              <a:extLst>
                <a:ext uri="{FF2B5EF4-FFF2-40B4-BE49-F238E27FC236}">
                  <a16:creationId xmlns:a16="http://schemas.microsoft.com/office/drawing/2014/main" id="{02600D4E-E742-B34D-80A6-FC3C015DFE75}"/>
                </a:ext>
              </a:extLst>
            </p:cNvPr>
            <p:cNvSpPr/>
            <p:nvPr/>
          </p:nvSpPr>
          <p:spPr>
            <a:xfrm>
              <a:off x="1013172" y="588488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80" name="pl209">
              <a:extLst>
                <a:ext uri="{FF2B5EF4-FFF2-40B4-BE49-F238E27FC236}">
                  <a16:creationId xmlns:a16="http://schemas.microsoft.com/office/drawing/2014/main" id="{811819B5-764E-3B43-AC2A-06C969FFE32F}"/>
                </a:ext>
              </a:extLst>
            </p:cNvPr>
            <p:cNvSpPr/>
            <p:nvPr/>
          </p:nvSpPr>
          <p:spPr>
            <a:xfrm>
              <a:off x="1156608" y="5705976"/>
              <a:ext cx="0" cy="61374"/>
            </a:xfrm>
            <a:custGeom>
              <a:avLst/>
              <a:gdLst/>
              <a:ahLst/>
              <a:cxnLst/>
              <a:rect l="0" t="0" r="0" b="0"/>
              <a:pathLst>
                <a:path h="51625">
                  <a:moveTo>
                    <a:pt x="0" y="51625"/>
                  </a:moveTo>
                  <a:lnTo>
                    <a:pt x="0" y="0"/>
                  </a:lnTo>
                </a:path>
              </a:pathLst>
            </a:custGeom>
            <a:ln w="5420" cap="flat">
              <a:solidFill>
                <a:srgbClr val="E5BF6A">
                  <a:alpha val="100000"/>
                </a:srgbClr>
              </a:solidFill>
              <a:prstDash val="solid"/>
              <a:round/>
            </a:ln>
          </p:spPr>
          <p:txBody>
            <a:bodyPr/>
            <a:lstStyle/>
            <a:p>
              <a:endParaRPr/>
            </a:p>
          </p:txBody>
        </p:sp>
        <p:sp>
          <p:nvSpPr>
            <p:cNvPr id="5081" name="pl210">
              <a:extLst>
                <a:ext uri="{FF2B5EF4-FFF2-40B4-BE49-F238E27FC236}">
                  <a16:creationId xmlns:a16="http://schemas.microsoft.com/office/drawing/2014/main" id="{1D4698FF-7B58-6342-9F8A-44E43DBEBA00}"/>
                </a:ext>
              </a:extLst>
            </p:cNvPr>
            <p:cNvSpPr/>
            <p:nvPr/>
          </p:nvSpPr>
          <p:spPr>
            <a:xfrm>
              <a:off x="1156608" y="5816193"/>
              <a:ext cx="0" cy="56734"/>
            </a:xfrm>
            <a:custGeom>
              <a:avLst/>
              <a:gdLst/>
              <a:ahLst/>
              <a:cxnLst/>
              <a:rect l="0" t="0" r="0" b="0"/>
              <a:pathLst>
                <a:path h="47722">
                  <a:moveTo>
                    <a:pt x="0" y="0"/>
                  </a:moveTo>
                  <a:lnTo>
                    <a:pt x="0" y="47722"/>
                  </a:lnTo>
                </a:path>
              </a:pathLst>
            </a:custGeom>
            <a:ln w="5420" cap="flat">
              <a:solidFill>
                <a:srgbClr val="E5BF6A">
                  <a:alpha val="100000"/>
                </a:srgbClr>
              </a:solidFill>
              <a:prstDash val="solid"/>
              <a:round/>
            </a:ln>
          </p:spPr>
          <p:txBody>
            <a:bodyPr/>
            <a:lstStyle/>
            <a:p>
              <a:endParaRPr/>
            </a:p>
          </p:txBody>
        </p:sp>
        <p:sp>
          <p:nvSpPr>
            <p:cNvPr id="5082" name="pg211">
              <a:extLst>
                <a:ext uri="{FF2B5EF4-FFF2-40B4-BE49-F238E27FC236}">
                  <a16:creationId xmlns:a16="http://schemas.microsoft.com/office/drawing/2014/main" id="{53EDBE78-8BB9-7446-BDB9-2747588FD26C}"/>
                </a:ext>
              </a:extLst>
            </p:cNvPr>
            <p:cNvSpPr/>
            <p:nvPr/>
          </p:nvSpPr>
          <p:spPr>
            <a:xfrm>
              <a:off x="1117490" y="5767352"/>
              <a:ext cx="78237" cy="48840"/>
            </a:xfrm>
            <a:custGeom>
              <a:avLst/>
              <a:gdLst/>
              <a:ahLst/>
              <a:cxnLst/>
              <a:rect l="0" t="0" r="0" b="0"/>
              <a:pathLst>
                <a:path w="69364" h="41082">
                  <a:moveTo>
                    <a:pt x="0" y="0"/>
                  </a:moveTo>
                  <a:lnTo>
                    <a:pt x="0" y="41082"/>
                  </a:lnTo>
                  <a:lnTo>
                    <a:pt x="69364" y="4108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083" name="pl212">
              <a:extLst>
                <a:ext uri="{FF2B5EF4-FFF2-40B4-BE49-F238E27FC236}">
                  <a16:creationId xmlns:a16="http://schemas.microsoft.com/office/drawing/2014/main" id="{BD8765EC-2371-EA42-B2AC-FCC44EB40C4B}"/>
                </a:ext>
              </a:extLst>
            </p:cNvPr>
            <p:cNvSpPr/>
            <p:nvPr/>
          </p:nvSpPr>
          <p:spPr>
            <a:xfrm>
              <a:off x="1117490" y="579254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084" name="pl213">
              <a:extLst>
                <a:ext uri="{FF2B5EF4-FFF2-40B4-BE49-F238E27FC236}">
                  <a16:creationId xmlns:a16="http://schemas.microsoft.com/office/drawing/2014/main" id="{C17AE753-30F6-654F-82FB-8D549F577CAE}"/>
                </a:ext>
              </a:extLst>
            </p:cNvPr>
            <p:cNvSpPr/>
            <p:nvPr/>
          </p:nvSpPr>
          <p:spPr>
            <a:xfrm>
              <a:off x="1260926" y="5946055"/>
              <a:ext cx="0" cy="3292"/>
            </a:xfrm>
            <a:custGeom>
              <a:avLst/>
              <a:gdLst/>
              <a:ahLst/>
              <a:cxnLst/>
              <a:rect l="0" t="0" r="0" b="0"/>
              <a:pathLst>
                <a:path h="2769">
                  <a:moveTo>
                    <a:pt x="0" y="2769"/>
                  </a:moveTo>
                  <a:lnTo>
                    <a:pt x="0" y="0"/>
                  </a:lnTo>
                </a:path>
              </a:pathLst>
            </a:custGeom>
            <a:ln w="5420" cap="flat">
              <a:solidFill>
                <a:srgbClr val="3B81A0">
                  <a:alpha val="100000"/>
                </a:srgbClr>
              </a:solidFill>
              <a:prstDash val="solid"/>
              <a:round/>
            </a:ln>
          </p:spPr>
          <p:txBody>
            <a:bodyPr/>
            <a:lstStyle/>
            <a:p>
              <a:endParaRPr/>
            </a:p>
          </p:txBody>
        </p:sp>
        <p:sp>
          <p:nvSpPr>
            <p:cNvPr id="5085" name="pl214">
              <a:extLst>
                <a:ext uri="{FF2B5EF4-FFF2-40B4-BE49-F238E27FC236}">
                  <a16:creationId xmlns:a16="http://schemas.microsoft.com/office/drawing/2014/main" id="{F608C859-37BA-B649-8A03-1EDB2D538A82}"/>
                </a:ext>
              </a:extLst>
            </p:cNvPr>
            <p:cNvSpPr/>
            <p:nvPr/>
          </p:nvSpPr>
          <p:spPr>
            <a:xfrm>
              <a:off x="1260926" y="5971456"/>
              <a:ext cx="0" cy="5466"/>
            </a:xfrm>
            <a:custGeom>
              <a:avLst/>
              <a:gdLst/>
              <a:ahLst/>
              <a:cxnLst/>
              <a:rect l="0" t="0" r="0" b="0"/>
              <a:pathLst>
                <a:path h="4598">
                  <a:moveTo>
                    <a:pt x="0" y="0"/>
                  </a:moveTo>
                  <a:lnTo>
                    <a:pt x="0" y="4598"/>
                  </a:lnTo>
                </a:path>
              </a:pathLst>
            </a:custGeom>
            <a:ln w="5420" cap="flat">
              <a:solidFill>
                <a:srgbClr val="3B81A0">
                  <a:alpha val="100000"/>
                </a:srgbClr>
              </a:solidFill>
              <a:prstDash val="solid"/>
              <a:round/>
            </a:ln>
          </p:spPr>
          <p:txBody>
            <a:bodyPr/>
            <a:lstStyle/>
            <a:p>
              <a:endParaRPr/>
            </a:p>
          </p:txBody>
        </p:sp>
        <p:sp>
          <p:nvSpPr>
            <p:cNvPr id="5086" name="pg215">
              <a:extLst>
                <a:ext uri="{FF2B5EF4-FFF2-40B4-BE49-F238E27FC236}">
                  <a16:creationId xmlns:a16="http://schemas.microsoft.com/office/drawing/2014/main" id="{067FC765-D799-CF4C-809F-5A103B848AFD}"/>
                </a:ext>
              </a:extLst>
            </p:cNvPr>
            <p:cNvSpPr/>
            <p:nvPr/>
          </p:nvSpPr>
          <p:spPr>
            <a:xfrm>
              <a:off x="1221808" y="5949347"/>
              <a:ext cx="78237" cy="22108"/>
            </a:xfrm>
            <a:custGeom>
              <a:avLst/>
              <a:gdLst/>
              <a:ahLst/>
              <a:cxnLst/>
              <a:rect l="0" t="0" r="0" b="0"/>
              <a:pathLst>
                <a:path w="69364" h="18596">
                  <a:moveTo>
                    <a:pt x="0" y="0"/>
                  </a:moveTo>
                  <a:lnTo>
                    <a:pt x="0" y="18596"/>
                  </a:lnTo>
                  <a:lnTo>
                    <a:pt x="69364" y="1859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87" name="pl216">
              <a:extLst>
                <a:ext uri="{FF2B5EF4-FFF2-40B4-BE49-F238E27FC236}">
                  <a16:creationId xmlns:a16="http://schemas.microsoft.com/office/drawing/2014/main" id="{368D2B64-520F-E041-836A-E30167B42D3B}"/>
                </a:ext>
              </a:extLst>
            </p:cNvPr>
            <p:cNvSpPr/>
            <p:nvPr/>
          </p:nvSpPr>
          <p:spPr>
            <a:xfrm>
              <a:off x="1221808" y="595912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88" name="pt217">
              <a:extLst>
                <a:ext uri="{FF2B5EF4-FFF2-40B4-BE49-F238E27FC236}">
                  <a16:creationId xmlns:a16="http://schemas.microsoft.com/office/drawing/2014/main" id="{A3C0AD43-464B-C646-920E-2CA6D9BD3151}"/>
                </a:ext>
              </a:extLst>
            </p:cNvPr>
            <p:cNvSpPr/>
            <p:nvPr/>
          </p:nvSpPr>
          <p:spPr>
            <a:xfrm>
              <a:off x="1337242" y="580414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089" name="pt218">
              <a:extLst>
                <a:ext uri="{FF2B5EF4-FFF2-40B4-BE49-F238E27FC236}">
                  <a16:creationId xmlns:a16="http://schemas.microsoft.com/office/drawing/2014/main" id="{1D32D77D-2A48-8842-9074-B06D5DA341C2}"/>
                </a:ext>
              </a:extLst>
            </p:cNvPr>
            <p:cNvSpPr/>
            <p:nvPr/>
          </p:nvSpPr>
          <p:spPr>
            <a:xfrm>
              <a:off x="1337242" y="589666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090" name="pl219">
              <a:extLst>
                <a:ext uri="{FF2B5EF4-FFF2-40B4-BE49-F238E27FC236}">
                  <a16:creationId xmlns:a16="http://schemas.microsoft.com/office/drawing/2014/main" id="{275C72AB-6488-9543-AB29-C0547012D7D0}"/>
                </a:ext>
              </a:extLst>
            </p:cNvPr>
            <p:cNvSpPr/>
            <p:nvPr/>
          </p:nvSpPr>
          <p:spPr>
            <a:xfrm>
              <a:off x="1365243" y="5868376"/>
              <a:ext cx="0" cy="1581"/>
            </a:xfrm>
            <a:custGeom>
              <a:avLst/>
              <a:gdLst/>
              <a:ahLst/>
              <a:cxnLst/>
              <a:rect l="0" t="0" r="0" b="0"/>
              <a:pathLst>
                <a:path h="1330">
                  <a:moveTo>
                    <a:pt x="0" y="1330"/>
                  </a:moveTo>
                  <a:lnTo>
                    <a:pt x="0" y="0"/>
                  </a:lnTo>
                </a:path>
              </a:pathLst>
            </a:custGeom>
            <a:ln w="5420" cap="flat">
              <a:solidFill>
                <a:srgbClr val="E5BF6A">
                  <a:alpha val="100000"/>
                </a:srgbClr>
              </a:solidFill>
              <a:prstDash val="solid"/>
              <a:round/>
            </a:ln>
          </p:spPr>
          <p:txBody>
            <a:bodyPr/>
            <a:lstStyle/>
            <a:p>
              <a:endParaRPr/>
            </a:p>
          </p:txBody>
        </p:sp>
        <p:sp>
          <p:nvSpPr>
            <p:cNvPr id="5091" name="pl220">
              <a:extLst>
                <a:ext uri="{FF2B5EF4-FFF2-40B4-BE49-F238E27FC236}">
                  <a16:creationId xmlns:a16="http://schemas.microsoft.com/office/drawing/2014/main" id="{13CC15F6-239B-944D-80EF-BD4BB3A361A0}"/>
                </a:ext>
              </a:extLst>
            </p:cNvPr>
            <p:cNvSpPr/>
            <p:nvPr/>
          </p:nvSpPr>
          <p:spPr>
            <a:xfrm>
              <a:off x="1365243" y="5881993"/>
              <a:ext cx="0" cy="895"/>
            </a:xfrm>
            <a:custGeom>
              <a:avLst/>
              <a:gdLst/>
              <a:ahLst/>
              <a:cxnLst/>
              <a:rect l="0" t="0" r="0" b="0"/>
              <a:pathLst>
                <a:path h="753">
                  <a:moveTo>
                    <a:pt x="0" y="0"/>
                  </a:moveTo>
                  <a:lnTo>
                    <a:pt x="0" y="753"/>
                  </a:lnTo>
                </a:path>
              </a:pathLst>
            </a:custGeom>
            <a:ln w="5420" cap="flat">
              <a:solidFill>
                <a:srgbClr val="E5BF6A">
                  <a:alpha val="100000"/>
                </a:srgbClr>
              </a:solidFill>
              <a:prstDash val="solid"/>
              <a:round/>
            </a:ln>
          </p:spPr>
          <p:txBody>
            <a:bodyPr/>
            <a:lstStyle/>
            <a:p>
              <a:endParaRPr/>
            </a:p>
          </p:txBody>
        </p:sp>
        <p:sp>
          <p:nvSpPr>
            <p:cNvPr id="5092" name="pg221">
              <a:extLst>
                <a:ext uri="{FF2B5EF4-FFF2-40B4-BE49-F238E27FC236}">
                  <a16:creationId xmlns:a16="http://schemas.microsoft.com/office/drawing/2014/main" id="{10014488-7915-794C-884A-1FB20A62B2D9}"/>
                </a:ext>
              </a:extLst>
            </p:cNvPr>
            <p:cNvSpPr/>
            <p:nvPr/>
          </p:nvSpPr>
          <p:spPr>
            <a:xfrm>
              <a:off x="1326125" y="5869958"/>
              <a:ext cx="78237" cy="12033"/>
            </a:xfrm>
            <a:custGeom>
              <a:avLst/>
              <a:gdLst/>
              <a:ahLst/>
              <a:cxnLst/>
              <a:rect l="0" t="0" r="0" b="0"/>
              <a:pathLst>
                <a:path w="69364" h="10122">
                  <a:moveTo>
                    <a:pt x="0" y="0"/>
                  </a:moveTo>
                  <a:lnTo>
                    <a:pt x="0" y="10122"/>
                  </a:lnTo>
                  <a:lnTo>
                    <a:pt x="69364" y="1012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093" name="pl222">
              <a:extLst>
                <a:ext uri="{FF2B5EF4-FFF2-40B4-BE49-F238E27FC236}">
                  <a16:creationId xmlns:a16="http://schemas.microsoft.com/office/drawing/2014/main" id="{055DA9F4-D317-CB45-8781-2CBFF3817D0B}"/>
                </a:ext>
              </a:extLst>
            </p:cNvPr>
            <p:cNvSpPr/>
            <p:nvPr/>
          </p:nvSpPr>
          <p:spPr>
            <a:xfrm>
              <a:off x="1326125" y="587700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094" name="pl223">
              <a:extLst>
                <a:ext uri="{FF2B5EF4-FFF2-40B4-BE49-F238E27FC236}">
                  <a16:creationId xmlns:a16="http://schemas.microsoft.com/office/drawing/2014/main" id="{691A79E4-727A-544D-AC6C-0E410B3666F2}"/>
                </a:ext>
              </a:extLst>
            </p:cNvPr>
            <p:cNvSpPr/>
            <p:nvPr/>
          </p:nvSpPr>
          <p:spPr>
            <a:xfrm>
              <a:off x="1469562" y="5848235"/>
              <a:ext cx="0" cy="28105"/>
            </a:xfrm>
            <a:custGeom>
              <a:avLst/>
              <a:gdLst/>
              <a:ahLst/>
              <a:cxnLst/>
              <a:rect l="0" t="0" r="0" b="0"/>
              <a:pathLst>
                <a:path h="23641">
                  <a:moveTo>
                    <a:pt x="0" y="23641"/>
                  </a:moveTo>
                  <a:lnTo>
                    <a:pt x="0" y="0"/>
                  </a:lnTo>
                </a:path>
              </a:pathLst>
            </a:custGeom>
            <a:ln w="5420" cap="flat">
              <a:solidFill>
                <a:srgbClr val="3B81A0">
                  <a:alpha val="100000"/>
                </a:srgbClr>
              </a:solidFill>
              <a:prstDash val="solid"/>
              <a:round/>
            </a:ln>
          </p:spPr>
          <p:txBody>
            <a:bodyPr/>
            <a:lstStyle/>
            <a:p>
              <a:endParaRPr/>
            </a:p>
          </p:txBody>
        </p:sp>
        <p:sp>
          <p:nvSpPr>
            <p:cNvPr id="5095" name="pl224">
              <a:extLst>
                <a:ext uri="{FF2B5EF4-FFF2-40B4-BE49-F238E27FC236}">
                  <a16:creationId xmlns:a16="http://schemas.microsoft.com/office/drawing/2014/main" id="{2E3F6360-D389-374A-8F9A-3F8524388D5A}"/>
                </a:ext>
              </a:extLst>
            </p:cNvPr>
            <p:cNvSpPr/>
            <p:nvPr/>
          </p:nvSpPr>
          <p:spPr>
            <a:xfrm>
              <a:off x="1469562" y="5899600"/>
              <a:ext cx="0" cy="20848"/>
            </a:xfrm>
            <a:custGeom>
              <a:avLst/>
              <a:gdLst/>
              <a:ahLst/>
              <a:cxnLst/>
              <a:rect l="0" t="0" r="0" b="0"/>
              <a:pathLst>
                <a:path h="17537">
                  <a:moveTo>
                    <a:pt x="0" y="0"/>
                  </a:moveTo>
                  <a:lnTo>
                    <a:pt x="0" y="17537"/>
                  </a:lnTo>
                </a:path>
              </a:pathLst>
            </a:custGeom>
            <a:ln w="5420" cap="flat">
              <a:solidFill>
                <a:srgbClr val="3B81A0">
                  <a:alpha val="100000"/>
                </a:srgbClr>
              </a:solidFill>
              <a:prstDash val="solid"/>
              <a:round/>
            </a:ln>
          </p:spPr>
          <p:txBody>
            <a:bodyPr/>
            <a:lstStyle/>
            <a:p>
              <a:endParaRPr/>
            </a:p>
          </p:txBody>
        </p:sp>
        <p:sp>
          <p:nvSpPr>
            <p:cNvPr id="5096" name="pg225">
              <a:extLst>
                <a:ext uri="{FF2B5EF4-FFF2-40B4-BE49-F238E27FC236}">
                  <a16:creationId xmlns:a16="http://schemas.microsoft.com/office/drawing/2014/main" id="{3C2FDD26-413E-194E-AA8E-5D0FD48FB967}"/>
                </a:ext>
              </a:extLst>
            </p:cNvPr>
            <p:cNvSpPr/>
            <p:nvPr/>
          </p:nvSpPr>
          <p:spPr>
            <a:xfrm>
              <a:off x="1430442" y="5876341"/>
              <a:ext cx="78237" cy="23260"/>
            </a:xfrm>
            <a:custGeom>
              <a:avLst/>
              <a:gdLst/>
              <a:ahLst/>
              <a:cxnLst/>
              <a:rect l="0" t="0" r="0" b="0"/>
              <a:pathLst>
                <a:path w="69364" h="19565">
                  <a:moveTo>
                    <a:pt x="0" y="0"/>
                  </a:moveTo>
                  <a:lnTo>
                    <a:pt x="0" y="19565"/>
                  </a:lnTo>
                  <a:lnTo>
                    <a:pt x="69364" y="1956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97" name="pl226">
              <a:extLst>
                <a:ext uri="{FF2B5EF4-FFF2-40B4-BE49-F238E27FC236}">
                  <a16:creationId xmlns:a16="http://schemas.microsoft.com/office/drawing/2014/main" id="{D6227A30-07F9-044B-808D-9D9D3743FB54}"/>
                </a:ext>
              </a:extLst>
            </p:cNvPr>
            <p:cNvSpPr/>
            <p:nvPr/>
          </p:nvSpPr>
          <p:spPr>
            <a:xfrm>
              <a:off x="1430442" y="588974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098" name="pt227">
              <a:extLst>
                <a:ext uri="{FF2B5EF4-FFF2-40B4-BE49-F238E27FC236}">
                  <a16:creationId xmlns:a16="http://schemas.microsoft.com/office/drawing/2014/main" id="{9990D71C-96FA-F540-B21D-76285D036FA8}"/>
                </a:ext>
              </a:extLst>
            </p:cNvPr>
            <p:cNvSpPr/>
            <p:nvPr/>
          </p:nvSpPr>
          <p:spPr>
            <a:xfrm>
              <a:off x="1545877" y="568331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099" name="pt228">
              <a:extLst>
                <a:ext uri="{FF2B5EF4-FFF2-40B4-BE49-F238E27FC236}">
                  <a16:creationId xmlns:a16="http://schemas.microsoft.com/office/drawing/2014/main" id="{2697B424-6D09-1F4B-B0F7-C18AACADE0C7}"/>
                </a:ext>
              </a:extLst>
            </p:cNvPr>
            <p:cNvSpPr/>
            <p:nvPr/>
          </p:nvSpPr>
          <p:spPr>
            <a:xfrm>
              <a:off x="1545877" y="5751507"/>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100" name="pl229">
              <a:extLst>
                <a:ext uri="{FF2B5EF4-FFF2-40B4-BE49-F238E27FC236}">
                  <a16:creationId xmlns:a16="http://schemas.microsoft.com/office/drawing/2014/main" id="{7E819299-9ED6-9444-B305-E0BDDE411576}"/>
                </a:ext>
              </a:extLst>
            </p:cNvPr>
            <p:cNvSpPr/>
            <p:nvPr/>
          </p:nvSpPr>
          <p:spPr>
            <a:xfrm>
              <a:off x="1573879" y="5799762"/>
              <a:ext cx="0" cy="18856"/>
            </a:xfrm>
            <a:custGeom>
              <a:avLst/>
              <a:gdLst/>
              <a:ahLst/>
              <a:cxnLst/>
              <a:rect l="0" t="0" r="0" b="0"/>
              <a:pathLst>
                <a:path h="15861">
                  <a:moveTo>
                    <a:pt x="0" y="15861"/>
                  </a:moveTo>
                  <a:lnTo>
                    <a:pt x="0" y="0"/>
                  </a:lnTo>
                </a:path>
              </a:pathLst>
            </a:custGeom>
            <a:ln w="5420" cap="flat">
              <a:solidFill>
                <a:srgbClr val="E5BF6A">
                  <a:alpha val="100000"/>
                </a:srgbClr>
              </a:solidFill>
              <a:prstDash val="solid"/>
              <a:round/>
            </a:ln>
          </p:spPr>
          <p:txBody>
            <a:bodyPr/>
            <a:lstStyle/>
            <a:p>
              <a:endParaRPr/>
            </a:p>
          </p:txBody>
        </p:sp>
        <p:sp>
          <p:nvSpPr>
            <p:cNvPr id="5101" name="pl230">
              <a:extLst>
                <a:ext uri="{FF2B5EF4-FFF2-40B4-BE49-F238E27FC236}">
                  <a16:creationId xmlns:a16="http://schemas.microsoft.com/office/drawing/2014/main" id="{EBB1FF4A-2261-B24E-830A-AF9640B44379}"/>
                </a:ext>
              </a:extLst>
            </p:cNvPr>
            <p:cNvSpPr/>
            <p:nvPr/>
          </p:nvSpPr>
          <p:spPr>
            <a:xfrm>
              <a:off x="1573879" y="5842968"/>
              <a:ext cx="0" cy="23485"/>
            </a:xfrm>
            <a:custGeom>
              <a:avLst/>
              <a:gdLst/>
              <a:ahLst/>
              <a:cxnLst/>
              <a:rect l="0" t="0" r="0" b="0"/>
              <a:pathLst>
                <a:path h="19754">
                  <a:moveTo>
                    <a:pt x="0" y="0"/>
                  </a:moveTo>
                  <a:lnTo>
                    <a:pt x="0" y="19754"/>
                  </a:lnTo>
                </a:path>
              </a:pathLst>
            </a:custGeom>
            <a:ln w="5420" cap="flat">
              <a:solidFill>
                <a:srgbClr val="E5BF6A">
                  <a:alpha val="100000"/>
                </a:srgbClr>
              </a:solidFill>
              <a:prstDash val="solid"/>
              <a:round/>
            </a:ln>
          </p:spPr>
          <p:txBody>
            <a:bodyPr/>
            <a:lstStyle/>
            <a:p>
              <a:endParaRPr/>
            </a:p>
          </p:txBody>
        </p:sp>
        <p:sp>
          <p:nvSpPr>
            <p:cNvPr id="5102" name="pg231">
              <a:extLst>
                <a:ext uri="{FF2B5EF4-FFF2-40B4-BE49-F238E27FC236}">
                  <a16:creationId xmlns:a16="http://schemas.microsoft.com/office/drawing/2014/main" id="{645DF886-161D-914A-9FB1-3B1216BED7FB}"/>
                </a:ext>
              </a:extLst>
            </p:cNvPr>
            <p:cNvSpPr/>
            <p:nvPr/>
          </p:nvSpPr>
          <p:spPr>
            <a:xfrm>
              <a:off x="1534761" y="5818619"/>
              <a:ext cx="78237" cy="24348"/>
            </a:xfrm>
            <a:custGeom>
              <a:avLst/>
              <a:gdLst/>
              <a:ahLst/>
              <a:cxnLst/>
              <a:rect l="0" t="0" r="0" b="0"/>
              <a:pathLst>
                <a:path w="69364" h="20481">
                  <a:moveTo>
                    <a:pt x="0" y="0"/>
                  </a:moveTo>
                  <a:lnTo>
                    <a:pt x="0" y="20481"/>
                  </a:lnTo>
                  <a:lnTo>
                    <a:pt x="69364" y="2048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03" name="pl232">
              <a:extLst>
                <a:ext uri="{FF2B5EF4-FFF2-40B4-BE49-F238E27FC236}">
                  <a16:creationId xmlns:a16="http://schemas.microsoft.com/office/drawing/2014/main" id="{16430BF2-34A1-6A4F-90F6-009676DF1422}"/>
                </a:ext>
              </a:extLst>
            </p:cNvPr>
            <p:cNvSpPr/>
            <p:nvPr/>
          </p:nvSpPr>
          <p:spPr>
            <a:xfrm>
              <a:off x="1534761" y="583260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89" name="Group 6388">
            <a:extLst>
              <a:ext uri="{FF2B5EF4-FFF2-40B4-BE49-F238E27FC236}">
                <a16:creationId xmlns:a16="http://schemas.microsoft.com/office/drawing/2014/main" id="{C3128BE0-E4A8-2647-9CF3-65D734A71D83}"/>
              </a:ext>
            </a:extLst>
          </p:cNvPr>
          <p:cNvGrpSpPr/>
          <p:nvPr/>
        </p:nvGrpSpPr>
        <p:grpSpPr>
          <a:xfrm>
            <a:off x="2323599" y="3636629"/>
            <a:ext cx="1483533" cy="1043345"/>
            <a:chOff x="361573" y="6507893"/>
            <a:chExt cx="1483533" cy="1043345"/>
          </a:xfrm>
        </p:grpSpPr>
        <p:sp>
          <p:nvSpPr>
            <p:cNvPr id="2673" name="rc251">
              <a:extLst>
                <a:ext uri="{FF2B5EF4-FFF2-40B4-BE49-F238E27FC236}">
                  <a16:creationId xmlns:a16="http://schemas.microsoft.com/office/drawing/2014/main" id="{7A7913EF-CE3E-CE46-B10C-0FF5188022D5}"/>
                </a:ext>
              </a:extLst>
            </p:cNvPr>
            <p:cNvSpPr/>
            <p:nvPr/>
          </p:nvSpPr>
          <p:spPr>
            <a:xfrm>
              <a:off x="572430" y="6763330"/>
              <a:ext cx="1272676" cy="775382"/>
            </a:xfrm>
            <a:prstGeom prst="rect">
              <a:avLst/>
            </a:prstGeom>
            <a:solidFill>
              <a:srgbClr val="FFFFFF">
                <a:alpha val="100000"/>
              </a:srgbClr>
            </a:solidFill>
          </p:spPr>
          <p:txBody>
            <a:bodyPr/>
            <a:lstStyle/>
            <a:p>
              <a:endParaRPr/>
            </a:p>
          </p:txBody>
        </p:sp>
        <p:sp>
          <p:nvSpPr>
            <p:cNvPr id="2674" name="pl252">
              <a:extLst>
                <a:ext uri="{FF2B5EF4-FFF2-40B4-BE49-F238E27FC236}">
                  <a16:creationId xmlns:a16="http://schemas.microsoft.com/office/drawing/2014/main" id="{5B58A2FB-0CDB-1B45-9951-A62A9CFD1E67}"/>
                </a:ext>
              </a:extLst>
            </p:cNvPr>
            <p:cNvSpPr/>
            <p:nvPr/>
          </p:nvSpPr>
          <p:spPr>
            <a:xfrm>
              <a:off x="572430" y="738377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675" name="pl253">
              <a:extLst>
                <a:ext uri="{FF2B5EF4-FFF2-40B4-BE49-F238E27FC236}">
                  <a16:creationId xmlns:a16="http://schemas.microsoft.com/office/drawing/2014/main" id="{244103FA-0318-9A4D-B2A1-745A17AFFF7F}"/>
                </a:ext>
              </a:extLst>
            </p:cNvPr>
            <p:cNvSpPr/>
            <p:nvPr/>
          </p:nvSpPr>
          <p:spPr>
            <a:xfrm>
              <a:off x="572430" y="714413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676" name="pl254">
              <a:extLst>
                <a:ext uri="{FF2B5EF4-FFF2-40B4-BE49-F238E27FC236}">
                  <a16:creationId xmlns:a16="http://schemas.microsoft.com/office/drawing/2014/main" id="{778C2777-1947-A349-B721-B53D428D766B}"/>
                </a:ext>
              </a:extLst>
            </p:cNvPr>
            <p:cNvSpPr/>
            <p:nvPr/>
          </p:nvSpPr>
          <p:spPr>
            <a:xfrm>
              <a:off x="572430" y="690450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677" name="pl255">
              <a:extLst>
                <a:ext uri="{FF2B5EF4-FFF2-40B4-BE49-F238E27FC236}">
                  <a16:creationId xmlns:a16="http://schemas.microsoft.com/office/drawing/2014/main" id="{CBDE7F7A-B2B9-F24D-BAAD-F8C4AA1E45D5}"/>
                </a:ext>
              </a:extLst>
            </p:cNvPr>
            <p:cNvSpPr/>
            <p:nvPr/>
          </p:nvSpPr>
          <p:spPr>
            <a:xfrm>
              <a:off x="572430" y="750358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678" name="pl256">
              <a:extLst>
                <a:ext uri="{FF2B5EF4-FFF2-40B4-BE49-F238E27FC236}">
                  <a16:creationId xmlns:a16="http://schemas.microsoft.com/office/drawing/2014/main" id="{30A30240-A403-DC4E-A343-7FDAF597A4C2}"/>
                </a:ext>
              </a:extLst>
            </p:cNvPr>
            <p:cNvSpPr/>
            <p:nvPr/>
          </p:nvSpPr>
          <p:spPr>
            <a:xfrm>
              <a:off x="572430" y="726395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679" name="pl257">
              <a:extLst>
                <a:ext uri="{FF2B5EF4-FFF2-40B4-BE49-F238E27FC236}">
                  <a16:creationId xmlns:a16="http://schemas.microsoft.com/office/drawing/2014/main" id="{4F7B3790-67D0-8746-AEF4-6E1280290B68}"/>
                </a:ext>
              </a:extLst>
            </p:cNvPr>
            <p:cNvSpPr/>
            <p:nvPr/>
          </p:nvSpPr>
          <p:spPr>
            <a:xfrm>
              <a:off x="572430" y="702432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680" name="pl258">
              <a:extLst>
                <a:ext uri="{FF2B5EF4-FFF2-40B4-BE49-F238E27FC236}">
                  <a16:creationId xmlns:a16="http://schemas.microsoft.com/office/drawing/2014/main" id="{D530AD94-1250-274D-A416-028C492E0059}"/>
                </a:ext>
              </a:extLst>
            </p:cNvPr>
            <p:cNvSpPr/>
            <p:nvPr/>
          </p:nvSpPr>
          <p:spPr>
            <a:xfrm>
              <a:off x="572430" y="678468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681" name="pl259">
              <a:extLst>
                <a:ext uri="{FF2B5EF4-FFF2-40B4-BE49-F238E27FC236}">
                  <a16:creationId xmlns:a16="http://schemas.microsoft.com/office/drawing/2014/main" id="{E61E9447-BA80-1348-8EB9-8CF5A880DBFA}"/>
                </a:ext>
              </a:extLst>
            </p:cNvPr>
            <p:cNvSpPr/>
            <p:nvPr/>
          </p:nvSpPr>
          <p:spPr>
            <a:xfrm>
              <a:off x="635019"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2" name="pl260">
              <a:extLst>
                <a:ext uri="{FF2B5EF4-FFF2-40B4-BE49-F238E27FC236}">
                  <a16:creationId xmlns:a16="http://schemas.microsoft.com/office/drawing/2014/main" id="{48F727C0-00A1-7D4E-9CB3-311EC2B53D0A}"/>
                </a:ext>
              </a:extLst>
            </p:cNvPr>
            <p:cNvSpPr/>
            <p:nvPr/>
          </p:nvSpPr>
          <p:spPr>
            <a:xfrm>
              <a:off x="739337"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3" name="pl261">
              <a:extLst>
                <a:ext uri="{FF2B5EF4-FFF2-40B4-BE49-F238E27FC236}">
                  <a16:creationId xmlns:a16="http://schemas.microsoft.com/office/drawing/2014/main" id="{B07B5CD5-F16B-7645-8217-73FDD2BABE12}"/>
                </a:ext>
              </a:extLst>
            </p:cNvPr>
            <p:cNvSpPr/>
            <p:nvPr/>
          </p:nvSpPr>
          <p:spPr>
            <a:xfrm>
              <a:off x="843655"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4" name="pl262">
              <a:extLst>
                <a:ext uri="{FF2B5EF4-FFF2-40B4-BE49-F238E27FC236}">
                  <a16:creationId xmlns:a16="http://schemas.microsoft.com/office/drawing/2014/main" id="{DDA30D85-1B45-9D41-81C0-1316F4580E08}"/>
                </a:ext>
              </a:extLst>
            </p:cNvPr>
            <p:cNvSpPr/>
            <p:nvPr/>
          </p:nvSpPr>
          <p:spPr>
            <a:xfrm>
              <a:off x="947973"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5" name="pl263">
              <a:extLst>
                <a:ext uri="{FF2B5EF4-FFF2-40B4-BE49-F238E27FC236}">
                  <a16:creationId xmlns:a16="http://schemas.microsoft.com/office/drawing/2014/main" id="{138C114E-11CC-504A-950A-D16B792413A4}"/>
                </a:ext>
              </a:extLst>
            </p:cNvPr>
            <p:cNvSpPr/>
            <p:nvPr/>
          </p:nvSpPr>
          <p:spPr>
            <a:xfrm>
              <a:off x="1052290"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6" name="pl264">
              <a:extLst>
                <a:ext uri="{FF2B5EF4-FFF2-40B4-BE49-F238E27FC236}">
                  <a16:creationId xmlns:a16="http://schemas.microsoft.com/office/drawing/2014/main" id="{5048E0A8-62D1-F942-B0C9-22485D929028}"/>
                </a:ext>
              </a:extLst>
            </p:cNvPr>
            <p:cNvSpPr/>
            <p:nvPr/>
          </p:nvSpPr>
          <p:spPr>
            <a:xfrm>
              <a:off x="1156608"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7" name="pl265">
              <a:extLst>
                <a:ext uri="{FF2B5EF4-FFF2-40B4-BE49-F238E27FC236}">
                  <a16:creationId xmlns:a16="http://schemas.microsoft.com/office/drawing/2014/main" id="{2C18824A-5959-714A-90B4-92CD2A17AF99}"/>
                </a:ext>
              </a:extLst>
            </p:cNvPr>
            <p:cNvSpPr/>
            <p:nvPr/>
          </p:nvSpPr>
          <p:spPr>
            <a:xfrm>
              <a:off x="1260926"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8" name="pl266">
              <a:extLst>
                <a:ext uri="{FF2B5EF4-FFF2-40B4-BE49-F238E27FC236}">
                  <a16:creationId xmlns:a16="http://schemas.microsoft.com/office/drawing/2014/main" id="{2103D0D8-933D-7C4F-9FCF-202FEBB6A4EA}"/>
                </a:ext>
              </a:extLst>
            </p:cNvPr>
            <p:cNvSpPr/>
            <p:nvPr/>
          </p:nvSpPr>
          <p:spPr>
            <a:xfrm>
              <a:off x="1365243"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89" name="pl267">
              <a:extLst>
                <a:ext uri="{FF2B5EF4-FFF2-40B4-BE49-F238E27FC236}">
                  <a16:creationId xmlns:a16="http://schemas.microsoft.com/office/drawing/2014/main" id="{56E1AB8F-40D8-5040-85A2-2AD5DA757241}"/>
                </a:ext>
              </a:extLst>
            </p:cNvPr>
            <p:cNvSpPr/>
            <p:nvPr/>
          </p:nvSpPr>
          <p:spPr>
            <a:xfrm>
              <a:off x="1469562"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90" name="pl268">
              <a:extLst>
                <a:ext uri="{FF2B5EF4-FFF2-40B4-BE49-F238E27FC236}">
                  <a16:creationId xmlns:a16="http://schemas.microsoft.com/office/drawing/2014/main" id="{ECEE9F45-4434-F24C-AD87-E9E384FD92A6}"/>
                </a:ext>
              </a:extLst>
            </p:cNvPr>
            <p:cNvSpPr/>
            <p:nvPr/>
          </p:nvSpPr>
          <p:spPr>
            <a:xfrm>
              <a:off x="1573879"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91" name="pl269">
              <a:extLst>
                <a:ext uri="{FF2B5EF4-FFF2-40B4-BE49-F238E27FC236}">
                  <a16:creationId xmlns:a16="http://schemas.microsoft.com/office/drawing/2014/main" id="{F92F9344-5C3C-A446-9B30-ED2B6456FE1B}"/>
                </a:ext>
              </a:extLst>
            </p:cNvPr>
            <p:cNvSpPr/>
            <p:nvPr/>
          </p:nvSpPr>
          <p:spPr>
            <a:xfrm>
              <a:off x="1678198"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692" name="pl270">
              <a:extLst>
                <a:ext uri="{FF2B5EF4-FFF2-40B4-BE49-F238E27FC236}">
                  <a16:creationId xmlns:a16="http://schemas.microsoft.com/office/drawing/2014/main" id="{1B5FDBAF-F5B5-584E-9292-7F6B9E75AFEF}"/>
                </a:ext>
              </a:extLst>
            </p:cNvPr>
            <p:cNvSpPr/>
            <p:nvPr/>
          </p:nvSpPr>
          <p:spPr>
            <a:xfrm>
              <a:off x="1782515" y="676333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51" name="rc329">
              <a:extLst>
                <a:ext uri="{FF2B5EF4-FFF2-40B4-BE49-F238E27FC236}">
                  <a16:creationId xmlns:a16="http://schemas.microsoft.com/office/drawing/2014/main" id="{BD7BC39B-D8C6-7F48-8E62-76D84896D481}"/>
                </a:ext>
              </a:extLst>
            </p:cNvPr>
            <p:cNvSpPr/>
            <p:nvPr/>
          </p:nvSpPr>
          <p:spPr>
            <a:xfrm>
              <a:off x="582861" y="676333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752" name="rc330">
              <a:extLst>
                <a:ext uri="{FF2B5EF4-FFF2-40B4-BE49-F238E27FC236}">
                  <a16:creationId xmlns:a16="http://schemas.microsoft.com/office/drawing/2014/main" id="{18F87687-6C97-184D-AACB-0E1214A77F52}"/>
                </a:ext>
              </a:extLst>
            </p:cNvPr>
            <p:cNvSpPr/>
            <p:nvPr/>
          </p:nvSpPr>
          <p:spPr>
            <a:xfrm>
              <a:off x="687179" y="676333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753" name="rc331">
              <a:extLst>
                <a:ext uri="{FF2B5EF4-FFF2-40B4-BE49-F238E27FC236}">
                  <a16:creationId xmlns:a16="http://schemas.microsoft.com/office/drawing/2014/main" id="{A93AD011-3CF0-1345-9411-A50CB049B49A}"/>
                </a:ext>
              </a:extLst>
            </p:cNvPr>
            <p:cNvSpPr/>
            <p:nvPr/>
          </p:nvSpPr>
          <p:spPr>
            <a:xfrm>
              <a:off x="1000132" y="676333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754" name="rc332">
              <a:extLst>
                <a:ext uri="{FF2B5EF4-FFF2-40B4-BE49-F238E27FC236}">
                  <a16:creationId xmlns:a16="http://schemas.microsoft.com/office/drawing/2014/main" id="{F1D2C59B-DB4D-BE40-B441-B8E7BB792287}"/>
                </a:ext>
              </a:extLst>
            </p:cNvPr>
            <p:cNvSpPr/>
            <p:nvPr/>
          </p:nvSpPr>
          <p:spPr>
            <a:xfrm>
              <a:off x="1104450" y="676333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755" name="rc333">
              <a:extLst>
                <a:ext uri="{FF2B5EF4-FFF2-40B4-BE49-F238E27FC236}">
                  <a16:creationId xmlns:a16="http://schemas.microsoft.com/office/drawing/2014/main" id="{83EBBF4E-031C-9447-8234-7FBD72855903}"/>
                </a:ext>
              </a:extLst>
            </p:cNvPr>
            <p:cNvSpPr/>
            <p:nvPr/>
          </p:nvSpPr>
          <p:spPr>
            <a:xfrm>
              <a:off x="1417403" y="676333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756" name="rc334">
              <a:extLst>
                <a:ext uri="{FF2B5EF4-FFF2-40B4-BE49-F238E27FC236}">
                  <a16:creationId xmlns:a16="http://schemas.microsoft.com/office/drawing/2014/main" id="{D8EC62B5-A3F1-2045-9352-C9D484D46DC0}"/>
                </a:ext>
              </a:extLst>
            </p:cNvPr>
            <p:cNvSpPr/>
            <p:nvPr/>
          </p:nvSpPr>
          <p:spPr>
            <a:xfrm>
              <a:off x="1521721" y="676333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757" name="rc335">
              <a:extLst>
                <a:ext uri="{FF2B5EF4-FFF2-40B4-BE49-F238E27FC236}">
                  <a16:creationId xmlns:a16="http://schemas.microsoft.com/office/drawing/2014/main" id="{EF40CCE2-A254-A141-8598-8A347567BC73}"/>
                </a:ext>
              </a:extLst>
            </p:cNvPr>
            <p:cNvSpPr/>
            <p:nvPr/>
          </p:nvSpPr>
          <p:spPr>
            <a:xfrm>
              <a:off x="1626038" y="676333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758" name="rc336">
              <a:extLst>
                <a:ext uri="{FF2B5EF4-FFF2-40B4-BE49-F238E27FC236}">
                  <a16:creationId xmlns:a16="http://schemas.microsoft.com/office/drawing/2014/main" id="{70F4B741-696C-F747-A7D3-DCC7F12FEB35}"/>
                </a:ext>
              </a:extLst>
            </p:cNvPr>
            <p:cNvSpPr/>
            <p:nvPr/>
          </p:nvSpPr>
          <p:spPr>
            <a:xfrm>
              <a:off x="1730356" y="676333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759" name="rc337">
              <a:extLst>
                <a:ext uri="{FF2B5EF4-FFF2-40B4-BE49-F238E27FC236}">
                  <a16:creationId xmlns:a16="http://schemas.microsoft.com/office/drawing/2014/main" id="{6F5FE7A9-0B11-AA4F-AA82-379A160ACFF3}"/>
                </a:ext>
              </a:extLst>
            </p:cNvPr>
            <p:cNvSpPr/>
            <p:nvPr/>
          </p:nvSpPr>
          <p:spPr>
            <a:xfrm>
              <a:off x="572430" y="6763330"/>
              <a:ext cx="1272676" cy="775382"/>
            </a:xfrm>
            <a:prstGeom prst="rect">
              <a:avLst/>
            </a:prstGeom>
            <a:ln w="13550" cap="rnd">
              <a:solidFill>
                <a:srgbClr val="333333">
                  <a:alpha val="100000"/>
                </a:srgbClr>
              </a:solidFill>
              <a:prstDash val="solid"/>
              <a:round/>
            </a:ln>
          </p:spPr>
          <p:txBody>
            <a:bodyPr/>
            <a:lstStyle/>
            <a:p>
              <a:endParaRPr/>
            </a:p>
          </p:txBody>
        </p:sp>
        <p:sp>
          <p:nvSpPr>
            <p:cNvPr id="4404" name="rc1982">
              <a:extLst>
                <a:ext uri="{FF2B5EF4-FFF2-40B4-BE49-F238E27FC236}">
                  <a16:creationId xmlns:a16="http://schemas.microsoft.com/office/drawing/2014/main" id="{8D4CC557-C8F3-7A4A-8452-D106ACCCCF3B}"/>
                </a:ext>
              </a:extLst>
            </p:cNvPr>
            <p:cNvSpPr/>
            <p:nvPr/>
          </p:nvSpPr>
          <p:spPr>
            <a:xfrm>
              <a:off x="572430" y="6507893"/>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05" name="tx1983">
              <a:extLst>
                <a:ext uri="{FF2B5EF4-FFF2-40B4-BE49-F238E27FC236}">
                  <a16:creationId xmlns:a16="http://schemas.microsoft.com/office/drawing/2014/main" id="{CEDB69FB-098C-7345-B078-574A2FD6FABF}"/>
                </a:ext>
              </a:extLst>
            </p:cNvPr>
            <p:cNvSpPr/>
            <p:nvPr/>
          </p:nvSpPr>
          <p:spPr>
            <a:xfrm>
              <a:off x="1128197" y="6585625"/>
              <a:ext cx="161141" cy="97637"/>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Na</a:t>
              </a:r>
            </a:p>
          </p:txBody>
        </p:sp>
        <p:sp>
          <p:nvSpPr>
            <p:cNvPr id="4742" name="tx2320">
              <a:extLst>
                <a:ext uri="{FF2B5EF4-FFF2-40B4-BE49-F238E27FC236}">
                  <a16:creationId xmlns:a16="http://schemas.microsoft.com/office/drawing/2014/main" id="{9628EEB9-7FD6-1F42-A034-45C4E82C865D}"/>
                </a:ext>
              </a:extLst>
            </p:cNvPr>
            <p:cNvSpPr/>
            <p:nvPr/>
          </p:nvSpPr>
          <p:spPr>
            <a:xfrm>
              <a:off x="431680" y="7455807"/>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743" name="tx2321">
              <a:extLst>
                <a:ext uri="{FF2B5EF4-FFF2-40B4-BE49-F238E27FC236}">
                  <a16:creationId xmlns:a16="http://schemas.microsoft.com/office/drawing/2014/main" id="{13825A67-064E-EA45-928D-5E16FA01825A}"/>
                </a:ext>
              </a:extLst>
            </p:cNvPr>
            <p:cNvSpPr/>
            <p:nvPr/>
          </p:nvSpPr>
          <p:spPr>
            <a:xfrm>
              <a:off x="361573" y="7215849"/>
              <a:ext cx="140213"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20</a:t>
              </a:r>
            </a:p>
          </p:txBody>
        </p:sp>
        <p:sp>
          <p:nvSpPr>
            <p:cNvPr id="4744" name="tx2322">
              <a:extLst>
                <a:ext uri="{FF2B5EF4-FFF2-40B4-BE49-F238E27FC236}">
                  <a16:creationId xmlns:a16="http://schemas.microsoft.com/office/drawing/2014/main" id="{D74DFE41-3165-6F42-8CA3-3104FC49997A}"/>
                </a:ext>
              </a:extLst>
            </p:cNvPr>
            <p:cNvSpPr/>
            <p:nvPr/>
          </p:nvSpPr>
          <p:spPr>
            <a:xfrm>
              <a:off x="361573" y="6976280"/>
              <a:ext cx="140213"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40</a:t>
              </a:r>
            </a:p>
          </p:txBody>
        </p:sp>
        <p:sp>
          <p:nvSpPr>
            <p:cNvPr id="4745" name="tx2323">
              <a:extLst>
                <a:ext uri="{FF2B5EF4-FFF2-40B4-BE49-F238E27FC236}">
                  <a16:creationId xmlns:a16="http://schemas.microsoft.com/office/drawing/2014/main" id="{875DAE02-FB02-6145-A331-E9F39EB6E225}"/>
                </a:ext>
              </a:extLst>
            </p:cNvPr>
            <p:cNvSpPr/>
            <p:nvPr/>
          </p:nvSpPr>
          <p:spPr>
            <a:xfrm>
              <a:off x="361573" y="6736517"/>
              <a:ext cx="140213" cy="9582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60</a:t>
              </a:r>
            </a:p>
          </p:txBody>
        </p:sp>
        <p:sp>
          <p:nvSpPr>
            <p:cNvPr id="4746" name="pl2324">
              <a:extLst>
                <a:ext uri="{FF2B5EF4-FFF2-40B4-BE49-F238E27FC236}">
                  <a16:creationId xmlns:a16="http://schemas.microsoft.com/office/drawing/2014/main" id="{9720B766-3A28-5849-9412-DB16A28BC1C8}"/>
                </a:ext>
              </a:extLst>
            </p:cNvPr>
            <p:cNvSpPr/>
            <p:nvPr/>
          </p:nvSpPr>
          <p:spPr>
            <a:xfrm>
              <a:off x="533184" y="750358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47" name="pl2325">
              <a:extLst>
                <a:ext uri="{FF2B5EF4-FFF2-40B4-BE49-F238E27FC236}">
                  <a16:creationId xmlns:a16="http://schemas.microsoft.com/office/drawing/2014/main" id="{4D202036-D45C-2442-9038-766230954034}"/>
                </a:ext>
              </a:extLst>
            </p:cNvPr>
            <p:cNvSpPr/>
            <p:nvPr/>
          </p:nvSpPr>
          <p:spPr>
            <a:xfrm>
              <a:off x="533184" y="726395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48" name="pl2326">
              <a:extLst>
                <a:ext uri="{FF2B5EF4-FFF2-40B4-BE49-F238E27FC236}">
                  <a16:creationId xmlns:a16="http://schemas.microsoft.com/office/drawing/2014/main" id="{F4DD2B75-B106-9D4F-91F2-E5C9AC877B1A}"/>
                </a:ext>
              </a:extLst>
            </p:cNvPr>
            <p:cNvSpPr/>
            <p:nvPr/>
          </p:nvSpPr>
          <p:spPr>
            <a:xfrm>
              <a:off x="533184" y="702432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49" name="pl2327">
              <a:extLst>
                <a:ext uri="{FF2B5EF4-FFF2-40B4-BE49-F238E27FC236}">
                  <a16:creationId xmlns:a16="http://schemas.microsoft.com/office/drawing/2014/main" id="{2464F13A-FD0F-8145-A54B-ACF7018B4AE6}"/>
                </a:ext>
              </a:extLst>
            </p:cNvPr>
            <p:cNvSpPr/>
            <p:nvPr/>
          </p:nvSpPr>
          <p:spPr>
            <a:xfrm>
              <a:off x="533184" y="678468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104" name="pt271">
              <a:extLst>
                <a:ext uri="{FF2B5EF4-FFF2-40B4-BE49-F238E27FC236}">
                  <a16:creationId xmlns:a16="http://schemas.microsoft.com/office/drawing/2014/main" id="{9975A483-AB2D-F141-8765-527AEE268EAB}"/>
                </a:ext>
              </a:extLst>
            </p:cNvPr>
            <p:cNvSpPr/>
            <p:nvPr/>
          </p:nvSpPr>
          <p:spPr>
            <a:xfrm>
              <a:off x="607018" y="689196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05" name="pt272">
              <a:extLst>
                <a:ext uri="{FF2B5EF4-FFF2-40B4-BE49-F238E27FC236}">
                  <a16:creationId xmlns:a16="http://schemas.microsoft.com/office/drawing/2014/main" id="{FD831E7D-AD7A-6F44-A01D-C85CAB5014E6}"/>
                </a:ext>
              </a:extLst>
            </p:cNvPr>
            <p:cNvSpPr/>
            <p:nvPr/>
          </p:nvSpPr>
          <p:spPr>
            <a:xfrm>
              <a:off x="607018" y="697683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06" name="pl273">
              <a:extLst>
                <a:ext uri="{FF2B5EF4-FFF2-40B4-BE49-F238E27FC236}">
                  <a16:creationId xmlns:a16="http://schemas.microsoft.com/office/drawing/2014/main" id="{11AC7F41-F4D1-8745-BCDC-6B21495505E3}"/>
                </a:ext>
              </a:extLst>
            </p:cNvPr>
            <p:cNvSpPr/>
            <p:nvPr/>
          </p:nvSpPr>
          <p:spPr>
            <a:xfrm>
              <a:off x="635019" y="7073549"/>
              <a:ext cx="0" cy="43050"/>
            </a:xfrm>
            <a:custGeom>
              <a:avLst/>
              <a:gdLst/>
              <a:ahLst/>
              <a:cxnLst/>
              <a:rect l="0" t="0" r="0" b="0"/>
              <a:pathLst>
                <a:path h="36211">
                  <a:moveTo>
                    <a:pt x="0" y="36211"/>
                  </a:moveTo>
                  <a:lnTo>
                    <a:pt x="0" y="0"/>
                  </a:lnTo>
                </a:path>
              </a:pathLst>
            </a:custGeom>
            <a:ln w="5420" cap="flat">
              <a:solidFill>
                <a:srgbClr val="3B81A0">
                  <a:alpha val="100000"/>
                </a:srgbClr>
              </a:solidFill>
              <a:prstDash val="solid"/>
              <a:round/>
            </a:ln>
          </p:spPr>
          <p:txBody>
            <a:bodyPr/>
            <a:lstStyle/>
            <a:p>
              <a:endParaRPr/>
            </a:p>
          </p:txBody>
        </p:sp>
        <p:sp>
          <p:nvSpPr>
            <p:cNvPr id="5107" name="pl274">
              <a:extLst>
                <a:ext uri="{FF2B5EF4-FFF2-40B4-BE49-F238E27FC236}">
                  <a16:creationId xmlns:a16="http://schemas.microsoft.com/office/drawing/2014/main" id="{23B6E42C-C81D-304C-BA08-EF75FA5C1641}"/>
                </a:ext>
              </a:extLst>
            </p:cNvPr>
            <p:cNvSpPr/>
            <p:nvPr/>
          </p:nvSpPr>
          <p:spPr>
            <a:xfrm>
              <a:off x="635019" y="7186332"/>
              <a:ext cx="0" cy="82516"/>
            </a:xfrm>
            <a:custGeom>
              <a:avLst/>
              <a:gdLst/>
              <a:ahLst/>
              <a:cxnLst/>
              <a:rect l="0" t="0" r="0" b="0"/>
              <a:pathLst>
                <a:path h="69409">
                  <a:moveTo>
                    <a:pt x="0" y="0"/>
                  </a:moveTo>
                  <a:lnTo>
                    <a:pt x="0" y="69409"/>
                  </a:lnTo>
                </a:path>
              </a:pathLst>
            </a:custGeom>
            <a:ln w="5420" cap="flat">
              <a:solidFill>
                <a:srgbClr val="3B81A0">
                  <a:alpha val="100000"/>
                </a:srgbClr>
              </a:solidFill>
              <a:prstDash val="solid"/>
              <a:round/>
            </a:ln>
          </p:spPr>
          <p:txBody>
            <a:bodyPr/>
            <a:lstStyle/>
            <a:p>
              <a:endParaRPr/>
            </a:p>
          </p:txBody>
        </p:sp>
        <p:sp>
          <p:nvSpPr>
            <p:cNvPr id="5108" name="pg275">
              <a:extLst>
                <a:ext uri="{FF2B5EF4-FFF2-40B4-BE49-F238E27FC236}">
                  <a16:creationId xmlns:a16="http://schemas.microsoft.com/office/drawing/2014/main" id="{F67C4641-96D1-EF41-9FFC-3647FA9B0146}"/>
                </a:ext>
              </a:extLst>
            </p:cNvPr>
            <p:cNvSpPr/>
            <p:nvPr/>
          </p:nvSpPr>
          <p:spPr>
            <a:xfrm>
              <a:off x="595901" y="7116599"/>
              <a:ext cx="78237" cy="69733"/>
            </a:xfrm>
            <a:custGeom>
              <a:avLst/>
              <a:gdLst/>
              <a:ahLst/>
              <a:cxnLst/>
              <a:rect l="0" t="0" r="0" b="0"/>
              <a:pathLst>
                <a:path w="69364" h="58657">
                  <a:moveTo>
                    <a:pt x="0" y="0"/>
                  </a:moveTo>
                  <a:lnTo>
                    <a:pt x="0" y="58657"/>
                  </a:lnTo>
                  <a:lnTo>
                    <a:pt x="69364" y="5865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09" name="pl276">
              <a:extLst>
                <a:ext uri="{FF2B5EF4-FFF2-40B4-BE49-F238E27FC236}">
                  <a16:creationId xmlns:a16="http://schemas.microsoft.com/office/drawing/2014/main" id="{A5D11A78-6B0A-E843-A7C2-810D960D4A3C}"/>
                </a:ext>
              </a:extLst>
            </p:cNvPr>
            <p:cNvSpPr/>
            <p:nvPr/>
          </p:nvSpPr>
          <p:spPr>
            <a:xfrm>
              <a:off x="595901" y="715526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10" name="pl277">
              <a:extLst>
                <a:ext uri="{FF2B5EF4-FFF2-40B4-BE49-F238E27FC236}">
                  <a16:creationId xmlns:a16="http://schemas.microsoft.com/office/drawing/2014/main" id="{C12A2544-B136-1E44-B7DF-67A5F7FFA84F}"/>
                </a:ext>
              </a:extLst>
            </p:cNvPr>
            <p:cNvSpPr/>
            <p:nvPr/>
          </p:nvSpPr>
          <p:spPr>
            <a:xfrm>
              <a:off x="739337" y="7076386"/>
              <a:ext cx="0" cy="35987"/>
            </a:xfrm>
            <a:custGeom>
              <a:avLst/>
              <a:gdLst/>
              <a:ahLst/>
              <a:cxnLst/>
              <a:rect l="0" t="0" r="0" b="0"/>
              <a:pathLst>
                <a:path h="30270">
                  <a:moveTo>
                    <a:pt x="0" y="30270"/>
                  </a:moveTo>
                  <a:lnTo>
                    <a:pt x="0" y="0"/>
                  </a:lnTo>
                </a:path>
              </a:pathLst>
            </a:custGeom>
            <a:ln w="5420" cap="flat">
              <a:solidFill>
                <a:srgbClr val="E5BF6A">
                  <a:alpha val="100000"/>
                </a:srgbClr>
              </a:solidFill>
              <a:prstDash val="solid"/>
              <a:round/>
            </a:ln>
          </p:spPr>
          <p:txBody>
            <a:bodyPr/>
            <a:lstStyle/>
            <a:p>
              <a:endParaRPr/>
            </a:p>
          </p:txBody>
        </p:sp>
        <p:sp>
          <p:nvSpPr>
            <p:cNvPr id="5111" name="pl278">
              <a:extLst>
                <a:ext uri="{FF2B5EF4-FFF2-40B4-BE49-F238E27FC236}">
                  <a16:creationId xmlns:a16="http://schemas.microsoft.com/office/drawing/2014/main" id="{11AB615D-362A-0549-9748-85479C4EF632}"/>
                </a:ext>
              </a:extLst>
            </p:cNvPr>
            <p:cNvSpPr/>
            <p:nvPr/>
          </p:nvSpPr>
          <p:spPr>
            <a:xfrm>
              <a:off x="739337" y="7142969"/>
              <a:ext cx="0" cy="10673"/>
            </a:xfrm>
            <a:custGeom>
              <a:avLst/>
              <a:gdLst/>
              <a:ahLst/>
              <a:cxnLst/>
              <a:rect l="0" t="0" r="0" b="0"/>
              <a:pathLst>
                <a:path h="8978">
                  <a:moveTo>
                    <a:pt x="0" y="0"/>
                  </a:moveTo>
                  <a:lnTo>
                    <a:pt x="0" y="8978"/>
                  </a:lnTo>
                </a:path>
              </a:pathLst>
            </a:custGeom>
            <a:ln w="5420" cap="flat">
              <a:solidFill>
                <a:srgbClr val="E5BF6A">
                  <a:alpha val="100000"/>
                </a:srgbClr>
              </a:solidFill>
              <a:prstDash val="solid"/>
              <a:round/>
            </a:ln>
          </p:spPr>
          <p:txBody>
            <a:bodyPr/>
            <a:lstStyle/>
            <a:p>
              <a:endParaRPr/>
            </a:p>
          </p:txBody>
        </p:sp>
        <p:sp>
          <p:nvSpPr>
            <p:cNvPr id="5112" name="pg279">
              <a:extLst>
                <a:ext uri="{FF2B5EF4-FFF2-40B4-BE49-F238E27FC236}">
                  <a16:creationId xmlns:a16="http://schemas.microsoft.com/office/drawing/2014/main" id="{DE7B3F3D-9B4A-3B42-8778-296D5F0095A9}"/>
                </a:ext>
              </a:extLst>
            </p:cNvPr>
            <p:cNvSpPr/>
            <p:nvPr/>
          </p:nvSpPr>
          <p:spPr>
            <a:xfrm>
              <a:off x="700218" y="7112374"/>
              <a:ext cx="78237" cy="30596"/>
            </a:xfrm>
            <a:custGeom>
              <a:avLst/>
              <a:gdLst/>
              <a:ahLst/>
              <a:cxnLst/>
              <a:rect l="0" t="0" r="0" b="0"/>
              <a:pathLst>
                <a:path w="69364" h="25736">
                  <a:moveTo>
                    <a:pt x="0" y="0"/>
                  </a:moveTo>
                  <a:lnTo>
                    <a:pt x="0" y="25736"/>
                  </a:lnTo>
                  <a:lnTo>
                    <a:pt x="69364" y="2573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13" name="pl280">
              <a:extLst>
                <a:ext uri="{FF2B5EF4-FFF2-40B4-BE49-F238E27FC236}">
                  <a16:creationId xmlns:a16="http://schemas.microsoft.com/office/drawing/2014/main" id="{041CFBE8-E632-9C4B-8228-63E55276CE65}"/>
                </a:ext>
              </a:extLst>
            </p:cNvPr>
            <p:cNvSpPr/>
            <p:nvPr/>
          </p:nvSpPr>
          <p:spPr>
            <a:xfrm>
              <a:off x="700218" y="713189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14" name="pt281">
              <a:extLst>
                <a:ext uri="{FF2B5EF4-FFF2-40B4-BE49-F238E27FC236}">
                  <a16:creationId xmlns:a16="http://schemas.microsoft.com/office/drawing/2014/main" id="{DC06AAFA-6E24-5B4A-9F6E-3C4EE0D0D980}"/>
                </a:ext>
              </a:extLst>
            </p:cNvPr>
            <p:cNvSpPr/>
            <p:nvPr/>
          </p:nvSpPr>
          <p:spPr>
            <a:xfrm>
              <a:off x="815653" y="706287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15" name="pt282">
              <a:extLst>
                <a:ext uri="{FF2B5EF4-FFF2-40B4-BE49-F238E27FC236}">
                  <a16:creationId xmlns:a16="http://schemas.microsoft.com/office/drawing/2014/main" id="{20B79AE9-6B4D-B142-A607-81253B403307}"/>
                </a:ext>
              </a:extLst>
            </p:cNvPr>
            <p:cNvSpPr/>
            <p:nvPr/>
          </p:nvSpPr>
          <p:spPr>
            <a:xfrm>
              <a:off x="815653" y="7038333"/>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16" name="pt283">
              <a:extLst>
                <a:ext uri="{FF2B5EF4-FFF2-40B4-BE49-F238E27FC236}">
                  <a16:creationId xmlns:a16="http://schemas.microsoft.com/office/drawing/2014/main" id="{E5E8076A-4D0C-E641-BB8B-8638E1E64DD7}"/>
                </a:ext>
              </a:extLst>
            </p:cNvPr>
            <p:cNvSpPr/>
            <p:nvPr/>
          </p:nvSpPr>
          <p:spPr>
            <a:xfrm>
              <a:off x="815653" y="707623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17" name="pt284">
              <a:extLst>
                <a:ext uri="{FF2B5EF4-FFF2-40B4-BE49-F238E27FC236}">
                  <a16:creationId xmlns:a16="http://schemas.microsoft.com/office/drawing/2014/main" id="{C1336C19-8EC4-1F4E-A3EF-208CCD2A92B4}"/>
                </a:ext>
              </a:extLst>
            </p:cNvPr>
            <p:cNvSpPr/>
            <p:nvPr/>
          </p:nvSpPr>
          <p:spPr>
            <a:xfrm>
              <a:off x="815653" y="703017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18" name="pt285">
              <a:extLst>
                <a:ext uri="{FF2B5EF4-FFF2-40B4-BE49-F238E27FC236}">
                  <a16:creationId xmlns:a16="http://schemas.microsoft.com/office/drawing/2014/main" id="{8F4428D9-51D9-804B-8ACF-4306CF0D4736}"/>
                </a:ext>
              </a:extLst>
            </p:cNvPr>
            <p:cNvSpPr/>
            <p:nvPr/>
          </p:nvSpPr>
          <p:spPr>
            <a:xfrm>
              <a:off x="815653" y="703304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19" name="pl286">
              <a:extLst>
                <a:ext uri="{FF2B5EF4-FFF2-40B4-BE49-F238E27FC236}">
                  <a16:creationId xmlns:a16="http://schemas.microsoft.com/office/drawing/2014/main" id="{FBFB895C-0BE5-0B46-BAA5-CD813511B937}"/>
                </a:ext>
              </a:extLst>
            </p:cNvPr>
            <p:cNvSpPr/>
            <p:nvPr/>
          </p:nvSpPr>
          <p:spPr>
            <a:xfrm>
              <a:off x="843655" y="7202377"/>
              <a:ext cx="0" cy="22515"/>
            </a:xfrm>
            <a:custGeom>
              <a:avLst/>
              <a:gdLst/>
              <a:ahLst/>
              <a:cxnLst/>
              <a:rect l="0" t="0" r="0" b="0"/>
              <a:pathLst>
                <a:path h="18938">
                  <a:moveTo>
                    <a:pt x="0" y="18938"/>
                  </a:moveTo>
                  <a:lnTo>
                    <a:pt x="0" y="0"/>
                  </a:lnTo>
                </a:path>
              </a:pathLst>
            </a:custGeom>
            <a:ln w="5420" cap="flat">
              <a:solidFill>
                <a:srgbClr val="3B81A0">
                  <a:alpha val="100000"/>
                </a:srgbClr>
              </a:solidFill>
              <a:prstDash val="solid"/>
              <a:round/>
            </a:ln>
          </p:spPr>
          <p:txBody>
            <a:bodyPr/>
            <a:lstStyle/>
            <a:p>
              <a:endParaRPr/>
            </a:p>
          </p:txBody>
        </p:sp>
        <p:sp>
          <p:nvSpPr>
            <p:cNvPr id="5120" name="pl287">
              <a:extLst>
                <a:ext uri="{FF2B5EF4-FFF2-40B4-BE49-F238E27FC236}">
                  <a16:creationId xmlns:a16="http://schemas.microsoft.com/office/drawing/2014/main" id="{251E1ED3-7337-CF4D-9499-A8D86E8EE921}"/>
                </a:ext>
              </a:extLst>
            </p:cNvPr>
            <p:cNvSpPr/>
            <p:nvPr/>
          </p:nvSpPr>
          <p:spPr>
            <a:xfrm>
              <a:off x="843655" y="7279855"/>
              <a:ext cx="0" cy="39535"/>
            </a:xfrm>
            <a:custGeom>
              <a:avLst/>
              <a:gdLst/>
              <a:ahLst/>
              <a:cxnLst/>
              <a:rect l="0" t="0" r="0" b="0"/>
              <a:pathLst>
                <a:path h="33255">
                  <a:moveTo>
                    <a:pt x="0" y="0"/>
                  </a:moveTo>
                  <a:lnTo>
                    <a:pt x="0" y="33255"/>
                  </a:lnTo>
                </a:path>
              </a:pathLst>
            </a:custGeom>
            <a:ln w="5420" cap="flat">
              <a:solidFill>
                <a:srgbClr val="3B81A0">
                  <a:alpha val="100000"/>
                </a:srgbClr>
              </a:solidFill>
              <a:prstDash val="solid"/>
              <a:round/>
            </a:ln>
          </p:spPr>
          <p:txBody>
            <a:bodyPr/>
            <a:lstStyle/>
            <a:p>
              <a:endParaRPr/>
            </a:p>
          </p:txBody>
        </p:sp>
        <p:sp>
          <p:nvSpPr>
            <p:cNvPr id="5121" name="pg288">
              <a:extLst>
                <a:ext uri="{FF2B5EF4-FFF2-40B4-BE49-F238E27FC236}">
                  <a16:creationId xmlns:a16="http://schemas.microsoft.com/office/drawing/2014/main" id="{16A0094C-866C-DE41-814F-4A32395F5FE7}"/>
                </a:ext>
              </a:extLst>
            </p:cNvPr>
            <p:cNvSpPr/>
            <p:nvPr/>
          </p:nvSpPr>
          <p:spPr>
            <a:xfrm>
              <a:off x="804537" y="7224892"/>
              <a:ext cx="78237" cy="54961"/>
            </a:xfrm>
            <a:custGeom>
              <a:avLst/>
              <a:gdLst/>
              <a:ahLst/>
              <a:cxnLst/>
              <a:rect l="0" t="0" r="0" b="0"/>
              <a:pathLst>
                <a:path w="69364" h="46231">
                  <a:moveTo>
                    <a:pt x="0" y="0"/>
                  </a:moveTo>
                  <a:lnTo>
                    <a:pt x="0" y="46231"/>
                  </a:lnTo>
                  <a:lnTo>
                    <a:pt x="69364" y="4623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22" name="pl289">
              <a:extLst>
                <a:ext uri="{FF2B5EF4-FFF2-40B4-BE49-F238E27FC236}">
                  <a16:creationId xmlns:a16="http://schemas.microsoft.com/office/drawing/2014/main" id="{1158F57A-4A4D-8040-BCAE-2E1D391560C0}"/>
                </a:ext>
              </a:extLst>
            </p:cNvPr>
            <p:cNvSpPr/>
            <p:nvPr/>
          </p:nvSpPr>
          <p:spPr>
            <a:xfrm>
              <a:off x="804537" y="726272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23" name="pl290">
              <a:extLst>
                <a:ext uri="{FF2B5EF4-FFF2-40B4-BE49-F238E27FC236}">
                  <a16:creationId xmlns:a16="http://schemas.microsoft.com/office/drawing/2014/main" id="{187A6447-CF6D-2A41-8A34-0432DB377C8A}"/>
                </a:ext>
              </a:extLst>
            </p:cNvPr>
            <p:cNvSpPr/>
            <p:nvPr/>
          </p:nvSpPr>
          <p:spPr>
            <a:xfrm>
              <a:off x="947973" y="7192683"/>
              <a:ext cx="0" cy="24536"/>
            </a:xfrm>
            <a:custGeom>
              <a:avLst/>
              <a:gdLst/>
              <a:ahLst/>
              <a:cxnLst/>
              <a:rect l="0" t="0" r="0" b="0"/>
              <a:pathLst>
                <a:path h="20638">
                  <a:moveTo>
                    <a:pt x="0" y="20638"/>
                  </a:moveTo>
                  <a:lnTo>
                    <a:pt x="0" y="0"/>
                  </a:lnTo>
                </a:path>
              </a:pathLst>
            </a:custGeom>
            <a:ln w="5420" cap="flat">
              <a:solidFill>
                <a:srgbClr val="E5BF6A">
                  <a:alpha val="100000"/>
                </a:srgbClr>
              </a:solidFill>
              <a:prstDash val="solid"/>
              <a:round/>
            </a:ln>
          </p:spPr>
          <p:txBody>
            <a:bodyPr/>
            <a:lstStyle/>
            <a:p>
              <a:endParaRPr/>
            </a:p>
          </p:txBody>
        </p:sp>
        <p:sp>
          <p:nvSpPr>
            <p:cNvPr id="5124" name="pl291">
              <a:extLst>
                <a:ext uri="{FF2B5EF4-FFF2-40B4-BE49-F238E27FC236}">
                  <a16:creationId xmlns:a16="http://schemas.microsoft.com/office/drawing/2014/main" id="{CCB2D514-990C-5E4A-B158-F075A3F86FFC}"/>
                </a:ext>
              </a:extLst>
            </p:cNvPr>
            <p:cNvSpPr/>
            <p:nvPr/>
          </p:nvSpPr>
          <p:spPr>
            <a:xfrm>
              <a:off x="947973" y="7235982"/>
              <a:ext cx="0" cy="2790"/>
            </a:xfrm>
            <a:custGeom>
              <a:avLst/>
              <a:gdLst/>
              <a:ahLst/>
              <a:cxnLst/>
              <a:rect l="0" t="0" r="0" b="0"/>
              <a:pathLst>
                <a:path h="2347">
                  <a:moveTo>
                    <a:pt x="0" y="0"/>
                  </a:moveTo>
                  <a:lnTo>
                    <a:pt x="0" y="2347"/>
                  </a:lnTo>
                </a:path>
              </a:pathLst>
            </a:custGeom>
            <a:ln w="5420" cap="flat">
              <a:solidFill>
                <a:srgbClr val="E5BF6A">
                  <a:alpha val="100000"/>
                </a:srgbClr>
              </a:solidFill>
              <a:prstDash val="solid"/>
              <a:round/>
            </a:ln>
          </p:spPr>
          <p:txBody>
            <a:bodyPr/>
            <a:lstStyle/>
            <a:p>
              <a:endParaRPr/>
            </a:p>
          </p:txBody>
        </p:sp>
        <p:sp>
          <p:nvSpPr>
            <p:cNvPr id="5125" name="pg292">
              <a:extLst>
                <a:ext uri="{FF2B5EF4-FFF2-40B4-BE49-F238E27FC236}">
                  <a16:creationId xmlns:a16="http://schemas.microsoft.com/office/drawing/2014/main" id="{B462FBD2-E90E-6A45-AA9A-75A28D59A1B1}"/>
                </a:ext>
              </a:extLst>
            </p:cNvPr>
            <p:cNvSpPr/>
            <p:nvPr/>
          </p:nvSpPr>
          <p:spPr>
            <a:xfrm>
              <a:off x="908854" y="7217218"/>
              <a:ext cx="78237" cy="18764"/>
            </a:xfrm>
            <a:custGeom>
              <a:avLst/>
              <a:gdLst/>
              <a:ahLst/>
              <a:cxnLst/>
              <a:rect l="0" t="0" r="0" b="0"/>
              <a:pathLst>
                <a:path w="69364" h="15783">
                  <a:moveTo>
                    <a:pt x="0" y="0"/>
                  </a:moveTo>
                  <a:lnTo>
                    <a:pt x="0" y="15783"/>
                  </a:lnTo>
                  <a:lnTo>
                    <a:pt x="69364" y="1578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26" name="pl293">
              <a:extLst>
                <a:ext uri="{FF2B5EF4-FFF2-40B4-BE49-F238E27FC236}">
                  <a16:creationId xmlns:a16="http://schemas.microsoft.com/office/drawing/2014/main" id="{C73654A1-C940-8145-940B-F327AA012EFA}"/>
                </a:ext>
              </a:extLst>
            </p:cNvPr>
            <p:cNvSpPr/>
            <p:nvPr/>
          </p:nvSpPr>
          <p:spPr>
            <a:xfrm>
              <a:off x="908854" y="721722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27" name="pl294">
              <a:extLst>
                <a:ext uri="{FF2B5EF4-FFF2-40B4-BE49-F238E27FC236}">
                  <a16:creationId xmlns:a16="http://schemas.microsoft.com/office/drawing/2014/main" id="{8E5EAA00-92D0-5E4F-A3ED-126EE8AEF80F}"/>
                </a:ext>
              </a:extLst>
            </p:cNvPr>
            <p:cNvSpPr/>
            <p:nvPr/>
          </p:nvSpPr>
          <p:spPr>
            <a:xfrm>
              <a:off x="1052290" y="6958017"/>
              <a:ext cx="0" cy="44547"/>
            </a:xfrm>
            <a:custGeom>
              <a:avLst/>
              <a:gdLst/>
              <a:ahLst/>
              <a:cxnLst/>
              <a:rect l="0" t="0" r="0" b="0"/>
              <a:pathLst>
                <a:path h="37471">
                  <a:moveTo>
                    <a:pt x="0" y="37471"/>
                  </a:moveTo>
                  <a:lnTo>
                    <a:pt x="0" y="0"/>
                  </a:lnTo>
                </a:path>
              </a:pathLst>
            </a:custGeom>
            <a:ln w="5420" cap="flat">
              <a:solidFill>
                <a:srgbClr val="3B81A0">
                  <a:alpha val="100000"/>
                </a:srgbClr>
              </a:solidFill>
              <a:prstDash val="solid"/>
              <a:round/>
            </a:ln>
          </p:spPr>
          <p:txBody>
            <a:bodyPr/>
            <a:lstStyle/>
            <a:p>
              <a:endParaRPr/>
            </a:p>
          </p:txBody>
        </p:sp>
        <p:sp>
          <p:nvSpPr>
            <p:cNvPr id="5128" name="pl295">
              <a:extLst>
                <a:ext uri="{FF2B5EF4-FFF2-40B4-BE49-F238E27FC236}">
                  <a16:creationId xmlns:a16="http://schemas.microsoft.com/office/drawing/2014/main" id="{2EF91DEA-DEA7-6E4E-9861-AAFF2D703C18}"/>
                </a:ext>
              </a:extLst>
            </p:cNvPr>
            <p:cNvSpPr/>
            <p:nvPr/>
          </p:nvSpPr>
          <p:spPr>
            <a:xfrm>
              <a:off x="1052290" y="7073843"/>
              <a:ext cx="0" cy="48778"/>
            </a:xfrm>
            <a:custGeom>
              <a:avLst/>
              <a:gdLst/>
              <a:ahLst/>
              <a:cxnLst/>
              <a:rect l="0" t="0" r="0" b="0"/>
              <a:pathLst>
                <a:path h="41030">
                  <a:moveTo>
                    <a:pt x="0" y="0"/>
                  </a:moveTo>
                  <a:lnTo>
                    <a:pt x="0" y="41030"/>
                  </a:lnTo>
                </a:path>
              </a:pathLst>
            </a:custGeom>
            <a:ln w="5420" cap="flat">
              <a:solidFill>
                <a:srgbClr val="3B81A0">
                  <a:alpha val="100000"/>
                </a:srgbClr>
              </a:solidFill>
              <a:prstDash val="solid"/>
              <a:round/>
            </a:ln>
          </p:spPr>
          <p:txBody>
            <a:bodyPr/>
            <a:lstStyle/>
            <a:p>
              <a:endParaRPr/>
            </a:p>
          </p:txBody>
        </p:sp>
        <p:sp>
          <p:nvSpPr>
            <p:cNvPr id="5129" name="pg296">
              <a:extLst>
                <a:ext uri="{FF2B5EF4-FFF2-40B4-BE49-F238E27FC236}">
                  <a16:creationId xmlns:a16="http://schemas.microsoft.com/office/drawing/2014/main" id="{2ED46E6F-7C29-C147-8388-3B9E95AB7284}"/>
                </a:ext>
              </a:extLst>
            </p:cNvPr>
            <p:cNvSpPr/>
            <p:nvPr/>
          </p:nvSpPr>
          <p:spPr>
            <a:xfrm>
              <a:off x="1013172" y="7002565"/>
              <a:ext cx="78237" cy="71278"/>
            </a:xfrm>
            <a:custGeom>
              <a:avLst/>
              <a:gdLst/>
              <a:ahLst/>
              <a:cxnLst/>
              <a:rect l="0" t="0" r="0" b="0"/>
              <a:pathLst>
                <a:path w="69364" h="59956">
                  <a:moveTo>
                    <a:pt x="0" y="0"/>
                  </a:moveTo>
                  <a:lnTo>
                    <a:pt x="0" y="59956"/>
                  </a:lnTo>
                  <a:lnTo>
                    <a:pt x="69364" y="5995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30" name="pl297">
              <a:extLst>
                <a:ext uri="{FF2B5EF4-FFF2-40B4-BE49-F238E27FC236}">
                  <a16:creationId xmlns:a16="http://schemas.microsoft.com/office/drawing/2014/main" id="{4C66C9CF-E14B-5740-A6D0-B8B48A60267B}"/>
                </a:ext>
              </a:extLst>
            </p:cNvPr>
            <p:cNvSpPr/>
            <p:nvPr/>
          </p:nvSpPr>
          <p:spPr>
            <a:xfrm>
              <a:off x="1013172" y="704150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31" name="pl298">
              <a:extLst>
                <a:ext uri="{FF2B5EF4-FFF2-40B4-BE49-F238E27FC236}">
                  <a16:creationId xmlns:a16="http://schemas.microsoft.com/office/drawing/2014/main" id="{87392CC3-8CD6-4D4B-908D-C648D4199217}"/>
                </a:ext>
              </a:extLst>
            </p:cNvPr>
            <p:cNvSpPr/>
            <p:nvPr/>
          </p:nvSpPr>
          <p:spPr>
            <a:xfrm>
              <a:off x="1156608" y="6896154"/>
              <a:ext cx="0" cy="43198"/>
            </a:xfrm>
            <a:custGeom>
              <a:avLst/>
              <a:gdLst/>
              <a:ahLst/>
              <a:cxnLst/>
              <a:rect l="0" t="0" r="0" b="0"/>
              <a:pathLst>
                <a:path h="36336">
                  <a:moveTo>
                    <a:pt x="0" y="36336"/>
                  </a:moveTo>
                  <a:lnTo>
                    <a:pt x="0" y="0"/>
                  </a:lnTo>
                </a:path>
              </a:pathLst>
            </a:custGeom>
            <a:ln w="5420" cap="flat">
              <a:solidFill>
                <a:srgbClr val="E5BF6A">
                  <a:alpha val="100000"/>
                </a:srgbClr>
              </a:solidFill>
              <a:prstDash val="solid"/>
              <a:round/>
            </a:ln>
          </p:spPr>
          <p:txBody>
            <a:bodyPr/>
            <a:lstStyle/>
            <a:p>
              <a:endParaRPr/>
            </a:p>
          </p:txBody>
        </p:sp>
        <p:sp>
          <p:nvSpPr>
            <p:cNvPr id="5132" name="pl299">
              <a:extLst>
                <a:ext uri="{FF2B5EF4-FFF2-40B4-BE49-F238E27FC236}">
                  <a16:creationId xmlns:a16="http://schemas.microsoft.com/office/drawing/2014/main" id="{CE7227CB-42EA-A74B-95B2-D97652DD268E}"/>
                </a:ext>
              </a:extLst>
            </p:cNvPr>
            <p:cNvSpPr/>
            <p:nvPr/>
          </p:nvSpPr>
          <p:spPr>
            <a:xfrm>
              <a:off x="1156608" y="7031871"/>
              <a:ext cx="0" cy="2603"/>
            </a:xfrm>
            <a:custGeom>
              <a:avLst/>
              <a:gdLst/>
              <a:ahLst/>
              <a:cxnLst/>
              <a:rect l="0" t="0" r="0" b="0"/>
              <a:pathLst>
                <a:path h="2190">
                  <a:moveTo>
                    <a:pt x="0" y="0"/>
                  </a:moveTo>
                  <a:lnTo>
                    <a:pt x="0" y="2190"/>
                  </a:lnTo>
                </a:path>
              </a:pathLst>
            </a:custGeom>
            <a:ln w="5420" cap="flat">
              <a:solidFill>
                <a:srgbClr val="E5BF6A">
                  <a:alpha val="100000"/>
                </a:srgbClr>
              </a:solidFill>
              <a:prstDash val="solid"/>
              <a:round/>
            </a:ln>
          </p:spPr>
          <p:txBody>
            <a:bodyPr/>
            <a:lstStyle/>
            <a:p>
              <a:endParaRPr/>
            </a:p>
          </p:txBody>
        </p:sp>
        <p:sp>
          <p:nvSpPr>
            <p:cNvPr id="5133" name="pg300">
              <a:extLst>
                <a:ext uri="{FF2B5EF4-FFF2-40B4-BE49-F238E27FC236}">
                  <a16:creationId xmlns:a16="http://schemas.microsoft.com/office/drawing/2014/main" id="{547CFD26-8DB4-4D48-BC2C-3EBF5567486D}"/>
                </a:ext>
              </a:extLst>
            </p:cNvPr>
            <p:cNvSpPr/>
            <p:nvPr/>
          </p:nvSpPr>
          <p:spPr>
            <a:xfrm>
              <a:off x="1117490" y="6939352"/>
              <a:ext cx="78237" cy="92519"/>
            </a:xfrm>
            <a:custGeom>
              <a:avLst/>
              <a:gdLst/>
              <a:ahLst/>
              <a:cxnLst/>
              <a:rect l="0" t="0" r="0" b="0"/>
              <a:pathLst>
                <a:path w="69364" h="77823">
                  <a:moveTo>
                    <a:pt x="0" y="0"/>
                  </a:moveTo>
                  <a:lnTo>
                    <a:pt x="0" y="77823"/>
                  </a:lnTo>
                  <a:lnTo>
                    <a:pt x="69364" y="7782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34" name="pl301">
              <a:extLst>
                <a:ext uri="{FF2B5EF4-FFF2-40B4-BE49-F238E27FC236}">
                  <a16:creationId xmlns:a16="http://schemas.microsoft.com/office/drawing/2014/main" id="{9D5F6E8C-2B07-C54F-A4A0-AFBACEEA5BC1}"/>
                </a:ext>
              </a:extLst>
            </p:cNvPr>
            <p:cNvSpPr/>
            <p:nvPr/>
          </p:nvSpPr>
          <p:spPr>
            <a:xfrm>
              <a:off x="1117490" y="699237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35" name="pt302">
              <a:extLst>
                <a:ext uri="{FF2B5EF4-FFF2-40B4-BE49-F238E27FC236}">
                  <a16:creationId xmlns:a16="http://schemas.microsoft.com/office/drawing/2014/main" id="{38FC974B-63A2-FC45-9610-6D8C16295E0D}"/>
                </a:ext>
              </a:extLst>
            </p:cNvPr>
            <p:cNvSpPr/>
            <p:nvPr/>
          </p:nvSpPr>
          <p:spPr>
            <a:xfrm>
              <a:off x="1232924" y="719511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36" name="pl303">
              <a:extLst>
                <a:ext uri="{FF2B5EF4-FFF2-40B4-BE49-F238E27FC236}">
                  <a16:creationId xmlns:a16="http://schemas.microsoft.com/office/drawing/2014/main" id="{209B3712-B9B1-8B43-8A2D-BF5F194682FD}"/>
                </a:ext>
              </a:extLst>
            </p:cNvPr>
            <p:cNvSpPr/>
            <p:nvPr/>
          </p:nvSpPr>
          <p:spPr>
            <a:xfrm>
              <a:off x="1260926" y="7265526"/>
              <a:ext cx="0" cy="2342"/>
            </a:xfrm>
            <a:custGeom>
              <a:avLst/>
              <a:gdLst/>
              <a:ahLst/>
              <a:cxnLst/>
              <a:rect l="0" t="0" r="0" b="0"/>
              <a:pathLst>
                <a:path h="1970">
                  <a:moveTo>
                    <a:pt x="0" y="1970"/>
                  </a:moveTo>
                  <a:lnTo>
                    <a:pt x="0" y="0"/>
                  </a:lnTo>
                </a:path>
              </a:pathLst>
            </a:custGeom>
            <a:ln w="5420" cap="flat">
              <a:solidFill>
                <a:srgbClr val="3B81A0">
                  <a:alpha val="100000"/>
                </a:srgbClr>
              </a:solidFill>
              <a:prstDash val="solid"/>
              <a:round/>
            </a:ln>
          </p:spPr>
          <p:txBody>
            <a:bodyPr/>
            <a:lstStyle/>
            <a:p>
              <a:endParaRPr/>
            </a:p>
          </p:txBody>
        </p:sp>
        <p:sp>
          <p:nvSpPr>
            <p:cNvPr id="5137" name="pl304">
              <a:extLst>
                <a:ext uri="{FF2B5EF4-FFF2-40B4-BE49-F238E27FC236}">
                  <a16:creationId xmlns:a16="http://schemas.microsoft.com/office/drawing/2014/main" id="{468B6CFF-0455-A448-B62B-401764416657}"/>
                </a:ext>
              </a:extLst>
            </p:cNvPr>
            <p:cNvSpPr/>
            <p:nvPr/>
          </p:nvSpPr>
          <p:spPr>
            <a:xfrm>
              <a:off x="1260926" y="7285260"/>
              <a:ext cx="0" cy="21884"/>
            </a:xfrm>
            <a:custGeom>
              <a:avLst/>
              <a:gdLst/>
              <a:ahLst/>
              <a:cxnLst/>
              <a:rect l="0" t="0" r="0" b="0"/>
              <a:pathLst>
                <a:path h="18408">
                  <a:moveTo>
                    <a:pt x="0" y="0"/>
                  </a:moveTo>
                  <a:lnTo>
                    <a:pt x="0" y="18408"/>
                  </a:lnTo>
                </a:path>
              </a:pathLst>
            </a:custGeom>
            <a:ln w="5420" cap="flat">
              <a:solidFill>
                <a:srgbClr val="3B81A0">
                  <a:alpha val="100000"/>
                </a:srgbClr>
              </a:solidFill>
              <a:prstDash val="solid"/>
              <a:round/>
            </a:ln>
          </p:spPr>
          <p:txBody>
            <a:bodyPr/>
            <a:lstStyle/>
            <a:p>
              <a:endParaRPr/>
            </a:p>
          </p:txBody>
        </p:sp>
        <p:sp>
          <p:nvSpPr>
            <p:cNvPr id="5138" name="pg305">
              <a:extLst>
                <a:ext uri="{FF2B5EF4-FFF2-40B4-BE49-F238E27FC236}">
                  <a16:creationId xmlns:a16="http://schemas.microsoft.com/office/drawing/2014/main" id="{ED75DB03-ADAA-AF46-B02C-689913B53A16}"/>
                </a:ext>
              </a:extLst>
            </p:cNvPr>
            <p:cNvSpPr/>
            <p:nvPr/>
          </p:nvSpPr>
          <p:spPr>
            <a:xfrm>
              <a:off x="1221808" y="7267868"/>
              <a:ext cx="78237" cy="17392"/>
            </a:xfrm>
            <a:custGeom>
              <a:avLst/>
              <a:gdLst/>
              <a:ahLst/>
              <a:cxnLst/>
              <a:rect l="0" t="0" r="0" b="0"/>
              <a:pathLst>
                <a:path w="69364" h="14629">
                  <a:moveTo>
                    <a:pt x="0" y="0"/>
                  </a:moveTo>
                  <a:lnTo>
                    <a:pt x="0" y="14629"/>
                  </a:lnTo>
                  <a:lnTo>
                    <a:pt x="69364" y="1462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39" name="pl306">
              <a:extLst>
                <a:ext uri="{FF2B5EF4-FFF2-40B4-BE49-F238E27FC236}">
                  <a16:creationId xmlns:a16="http://schemas.microsoft.com/office/drawing/2014/main" id="{4F8029E4-4179-4E47-B75D-10430F75921C}"/>
                </a:ext>
              </a:extLst>
            </p:cNvPr>
            <p:cNvSpPr/>
            <p:nvPr/>
          </p:nvSpPr>
          <p:spPr>
            <a:xfrm>
              <a:off x="1221808" y="727677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40" name="pl307">
              <a:extLst>
                <a:ext uri="{FF2B5EF4-FFF2-40B4-BE49-F238E27FC236}">
                  <a16:creationId xmlns:a16="http://schemas.microsoft.com/office/drawing/2014/main" id="{C971A882-281F-B543-8B80-02DAE608F6A2}"/>
                </a:ext>
              </a:extLst>
            </p:cNvPr>
            <p:cNvSpPr/>
            <p:nvPr/>
          </p:nvSpPr>
          <p:spPr>
            <a:xfrm>
              <a:off x="1365243" y="7184378"/>
              <a:ext cx="0" cy="25276"/>
            </a:xfrm>
            <a:custGeom>
              <a:avLst/>
              <a:gdLst/>
              <a:ahLst/>
              <a:cxnLst/>
              <a:rect l="0" t="0" r="0" b="0"/>
              <a:pathLst>
                <a:path h="21261">
                  <a:moveTo>
                    <a:pt x="0" y="21261"/>
                  </a:moveTo>
                  <a:lnTo>
                    <a:pt x="0" y="0"/>
                  </a:lnTo>
                </a:path>
              </a:pathLst>
            </a:custGeom>
            <a:ln w="5420" cap="flat">
              <a:solidFill>
                <a:srgbClr val="E5BF6A">
                  <a:alpha val="100000"/>
                </a:srgbClr>
              </a:solidFill>
              <a:prstDash val="solid"/>
              <a:round/>
            </a:ln>
          </p:spPr>
          <p:txBody>
            <a:bodyPr/>
            <a:lstStyle/>
            <a:p>
              <a:endParaRPr/>
            </a:p>
          </p:txBody>
        </p:sp>
        <p:sp>
          <p:nvSpPr>
            <p:cNvPr id="5141" name="pl308">
              <a:extLst>
                <a:ext uri="{FF2B5EF4-FFF2-40B4-BE49-F238E27FC236}">
                  <a16:creationId xmlns:a16="http://schemas.microsoft.com/office/drawing/2014/main" id="{506E0C43-D5E2-9347-8965-86C3FC33A2BB}"/>
                </a:ext>
              </a:extLst>
            </p:cNvPr>
            <p:cNvSpPr/>
            <p:nvPr/>
          </p:nvSpPr>
          <p:spPr>
            <a:xfrm>
              <a:off x="1365243" y="7246148"/>
              <a:ext cx="0" cy="6511"/>
            </a:xfrm>
            <a:custGeom>
              <a:avLst/>
              <a:gdLst/>
              <a:ahLst/>
              <a:cxnLst/>
              <a:rect l="0" t="0" r="0" b="0"/>
              <a:pathLst>
                <a:path h="5477">
                  <a:moveTo>
                    <a:pt x="0" y="0"/>
                  </a:moveTo>
                  <a:lnTo>
                    <a:pt x="0" y="5477"/>
                  </a:lnTo>
                </a:path>
              </a:pathLst>
            </a:custGeom>
            <a:ln w="5420" cap="flat">
              <a:solidFill>
                <a:srgbClr val="E5BF6A">
                  <a:alpha val="100000"/>
                </a:srgbClr>
              </a:solidFill>
              <a:prstDash val="solid"/>
              <a:round/>
            </a:ln>
          </p:spPr>
          <p:txBody>
            <a:bodyPr/>
            <a:lstStyle/>
            <a:p>
              <a:endParaRPr/>
            </a:p>
          </p:txBody>
        </p:sp>
        <p:sp>
          <p:nvSpPr>
            <p:cNvPr id="5142" name="pg309">
              <a:extLst>
                <a:ext uri="{FF2B5EF4-FFF2-40B4-BE49-F238E27FC236}">
                  <a16:creationId xmlns:a16="http://schemas.microsoft.com/office/drawing/2014/main" id="{6192576A-6C8E-EF4B-8B4D-FD4E414C40ED}"/>
                </a:ext>
              </a:extLst>
            </p:cNvPr>
            <p:cNvSpPr/>
            <p:nvPr/>
          </p:nvSpPr>
          <p:spPr>
            <a:xfrm>
              <a:off x="1326125" y="7209655"/>
              <a:ext cx="78237" cy="36492"/>
            </a:xfrm>
            <a:custGeom>
              <a:avLst/>
              <a:gdLst/>
              <a:ahLst/>
              <a:cxnLst/>
              <a:rect l="0" t="0" r="0" b="0"/>
              <a:pathLst>
                <a:path w="69364" h="30695">
                  <a:moveTo>
                    <a:pt x="0" y="0"/>
                  </a:moveTo>
                  <a:lnTo>
                    <a:pt x="0" y="30695"/>
                  </a:lnTo>
                  <a:lnTo>
                    <a:pt x="69364" y="3069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43" name="pl310">
              <a:extLst>
                <a:ext uri="{FF2B5EF4-FFF2-40B4-BE49-F238E27FC236}">
                  <a16:creationId xmlns:a16="http://schemas.microsoft.com/office/drawing/2014/main" id="{905D886A-DCF3-DE48-927E-DFC9794FCFBC}"/>
                </a:ext>
              </a:extLst>
            </p:cNvPr>
            <p:cNvSpPr/>
            <p:nvPr/>
          </p:nvSpPr>
          <p:spPr>
            <a:xfrm>
              <a:off x="1326125" y="722865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44" name="pt311">
              <a:extLst>
                <a:ext uri="{FF2B5EF4-FFF2-40B4-BE49-F238E27FC236}">
                  <a16:creationId xmlns:a16="http://schemas.microsoft.com/office/drawing/2014/main" id="{E591F943-8F08-CE4B-93EB-CA5AC80DB9E2}"/>
                </a:ext>
              </a:extLst>
            </p:cNvPr>
            <p:cNvSpPr/>
            <p:nvPr/>
          </p:nvSpPr>
          <p:spPr>
            <a:xfrm>
              <a:off x="1441560" y="690902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45" name="pl312">
              <a:extLst>
                <a:ext uri="{FF2B5EF4-FFF2-40B4-BE49-F238E27FC236}">
                  <a16:creationId xmlns:a16="http://schemas.microsoft.com/office/drawing/2014/main" id="{E39AA81B-B41B-054F-BAE1-0B9793EDB497}"/>
                </a:ext>
              </a:extLst>
            </p:cNvPr>
            <p:cNvSpPr/>
            <p:nvPr/>
          </p:nvSpPr>
          <p:spPr>
            <a:xfrm>
              <a:off x="1469562" y="6954812"/>
              <a:ext cx="0" cy="46926"/>
            </a:xfrm>
            <a:custGeom>
              <a:avLst/>
              <a:gdLst/>
              <a:ahLst/>
              <a:cxnLst/>
              <a:rect l="0" t="0" r="0" b="0"/>
              <a:pathLst>
                <a:path h="39472">
                  <a:moveTo>
                    <a:pt x="0" y="39472"/>
                  </a:moveTo>
                  <a:lnTo>
                    <a:pt x="0" y="0"/>
                  </a:lnTo>
                </a:path>
              </a:pathLst>
            </a:custGeom>
            <a:ln w="5420" cap="flat">
              <a:solidFill>
                <a:srgbClr val="3B81A0">
                  <a:alpha val="100000"/>
                </a:srgbClr>
              </a:solidFill>
              <a:prstDash val="solid"/>
              <a:round/>
            </a:ln>
          </p:spPr>
          <p:txBody>
            <a:bodyPr/>
            <a:lstStyle/>
            <a:p>
              <a:endParaRPr/>
            </a:p>
          </p:txBody>
        </p:sp>
        <p:sp>
          <p:nvSpPr>
            <p:cNvPr id="5146" name="pl313">
              <a:extLst>
                <a:ext uri="{FF2B5EF4-FFF2-40B4-BE49-F238E27FC236}">
                  <a16:creationId xmlns:a16="http://schemas.microsoft.com/office/drawing/2014/main" id="{00429455-6B12-5444-A0BE-933E0050C2D9}"/>
                </a:ext>
              </a:extLst>
            </p:cNvPr>
            <p:cNvSpPr/>
            <p:nvPr/>
          </p:nvSpPr>
          <p:spPr>
            <a:xfrm>
              <a:off x="1469562" y="7038036"/>
              <a:ext cx="0" cy="8616"/>
            </a:xfrm>
            <a:custGeom>
              <a:avLst/>
              <a:gdLst/>
              <a:ahLst/>
              <a:cxnLst/>
              <a:rect l="0" t="0" r="0" b="0"/>
              <a:pathLst>
                <a:path h="7248">
                  <a:moveTo>
                    <a:pt x="0" y="0"/>
                  </a:moveTo>
                  <a:lnTo>
                    <a:pt x="0" y="7248"/>
                  </a:lnTo>
                </a:path>
              </a:pathLst>
            </a:custGeom>
            <a:ln w="5420" cap="flat">
              <a:solidFill>
                <a:srgbClr val="3B81A0">
                  <a:alpha val="100000"/>
                </a:srgbClr>
              </a:solidFill>
              <a:prstDash val="solid"/>
              <a:round/>
            </a:ln>
          </p:spPr>
          <p:txBody>
            <a:bodyPr/>
            <a:lstStyle/>
            <a:p>
              <a:endParaRPr/>
            </a:p>
          </p:txBody>
        </p:sp>
        <p:sp>
          <p:nvSpPr>
            <p:cNvPr id="5147" name="pg314">
              <a:extLst>
                <a:ext uri="{FF2B5EF4-FFF2-40B4-BE49-F238E27FC236}">
                  <a16:creationId xmlns:a16="http://schemas.microsoft.com/office/drawing/2014/main" id="{0A9C68B6-78AC-9B42-AC21-A9233453F62F}"/>
                </a:ext>
              </a:extLst>
            </p:cNvPr>
            <p:cNvSpPr/>
            <p:nvPr/>
          </p:nvSpPr>
          <p:spPr>
            <a:xfrm>
              <a:off x="1430442" y="7001740"/>
              <a:ext cx="78237" cy="36296"/>
            </a:xfrm>
            <a:custGeom>
              <a:avLst/>
              <a:gdLst/>
              <a:ahLst/>
              <a:cxnLst/>
              <a:rect l="0" t="0" r="0" b="0"/>
              <a:pathLst>
                <a:path w="69364" h="30531">
                  <a:moveTo>
                    <a:pt x="0" y="0"/>
                  </a:moveTo>
                  <a:lnTo>
                    <a:pt x="0" y="30531"/>
                  </a:lnTo>
                  <a:lnTo>
                    <a:pt x="69364" y="3053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48" name="pl315">
              <a:extLst>
                <a:ext uri="{FF2B5EF4-FFF2-40B4-BE49-F238E27FC236}">
                  <a16:creationId xmlns:a16="http://schemas.microsoft.com/office/drawing/2014/main" id="{591BC1C7-0AC9-2842-84AD-C2C41BAC4237}"/>
                </a:ext>
              </a:extLst>
            </p:cNvPr>
            <p:cNvSpPr/>
            <p:nvPr/>
          </p:nvSpPr>
          <p:spPr>
            <a:xfrm>
              <a:off x="1430442" y="702193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49" name="pl316">
              <a:extLst>
                <a:ext uri="{FF2B5EF4-FFF2-40B4-BE49-F238E27FC236}">
                  <a16:creationId xmlns:a16="http://schemas.microsoft.com/office/drawing/2014/main" id="{B1DEE433-2935-0042-B272-4B37F2A13E26}"/>
                </a:ext>
              </a:extLst>
            </p:cNvPr>
            <p:cNvSpPr/>
            <p:nvPr/>
          </p:nvSpPr>
          <p:spPr>
            <a:xfrm>
              <a:off x="1573879" y="6798574"/>
              <a:ext cx="0" cy="88103"/>
            </a:xfrm>
            <a:custGeom>
              <a:avLst/>
              <a:gdLst/>
              <a:ahLst/>
              <a:cxnLst/>
              <a:rect l="0" t="0" r="0" b="0"/>
              <a:pathLst>
                <a:path h="74108">
                  <a:moveTo>
                    <a:pt x="0" y="74108"/>
                  </a:moveTo>
                  <a:lnTo>
                    <a:pt x="0" y="0"/>
                  </a:lnTo>
                </a:path>
              </a:pathLst>
            </a:custGeom>
            <a:ln w="5420" cap="flat">
              <a:solidFill>
                <a:srgbClr val="E5BF6A">
                  <a:alpha val="100000"/>
                </a:srgbClr>
              </a:solidFill>
              <a:prstDash val="solid"/>
              <a:round/>
            </a:ln>
          </p:spPr>
          <p:txBody>
            <a:bodyPr/>
            <a:lstStyle/>
            <a:p>
              <a:endParaRPr/>
            </a:p>
          </p:txBody>
        </p:sp>
        <p:sp>
          <p:nvSpPr>
            <p:cNvPr id="5150" name="pl317">
              <a:extLst>
                <a:ext uri="{FF2B5EF4-FFF2-40B4-BE49-F238E27FC236}">
                  <a16:creationId xmlns:a16="http://schemas.microsoft.com/office/drawing/2014/main" id="{06CCB693-F404-EC4A-A179-E9343A90C597}"/>
                </a:ext>
              </a:extLst>
            </p:cNvPr>
            <p:cNvSpPr/>
            <p:nvPr/>
          </p:nvSpPr>
          <p:spPr>
            <a:xfrm>
              <a:off x="1573879" y="7004308"/>
              <a:ext cx="0" cy="58004"/>
            </a:xfrm>
            <a:custGeom>
              <a:avLst/>
              <a:gdLst/>
              <a:ahLst/>
              <a:cxnLst/>
              <a:rect l="0" t="0" r="0" b="0"/>
              <a:pathLst>
                <a:path h="48790">
                  <a:moveTo>
                    <a:pt x="0" y="0"/>
                  </a:moveTo>
                  <a:lnTo>
                    <a:pt x="0" y="48790"/>
                  </a:lnTo>
                </a:path>
              </a:pathLst>
            </a:custGeom>
            <a:ln w="5420" cap="flat">
              <a:solidFill>
                <a:srgbClr val="E5BF6A">
                  <a:alpha val="100000"/>
                </a:srgbClr>
              </a:solidFill>
              <a:prstDash val="solid"/>
              <a:round/>
            </a:ln>
          </p:spPr>
          <p:txBody>
            <a:bodyPr/>
            <a:lstStyle/>
            <a:p>
              <a:endParaRPr/>
            </a:p>
          </p:txBody>
        </p:sp>
        <p:sp>
          <p:nvSpPr>
            <p:cNvPr id="5151" name="pg318">
              <a:extLst>
                <a:ext uri="{FF2B5EF4-FFF2-40B4-BE49-F238E27FC236}">
                  <a16:creationId xmlns:a16="http://schemas.microsoft.com/office/drawing/2014/main" id="{8FB4F117-9543-B948-A3A2-A733407198E2}"/>
                </a:ext>
              </a:extLst>
            </p:cNvPr>
            <p:cNvSpPr/>
            <p:nvPr/>
          </p:nvSpPr>
          <p:spPr>
            <a:xfrm>
              <a:off x="1534761" y="6886677"/>
              <a:ext cx="78237" cy="117631"/>
            </a:xfrm>
            <a:custGeom>
              <a:avLst/>
              <a:gdLst/>
              <a:ahLst/>
              <a:cxnLst/>
              <a:rect l="0" t="0" r="0" b="0"/>
              <a:pathLst>
                <a:path w="69364" h="98946">
                  <a:moveTo>
                    <a:pt x="0" y="0"/>
                  </a:moveTo>
                  <a:lnTo>
                    <a:pt x="0" y="98946"/>
                  </a:lnTo>
                  <a:lnTo>
                    <a:pt x="69364" y="9894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52" name="pl319">
              <a:extLst>
                <a:ext uri="{FF2B5EF4-FFF2-40B4-BE49-F238E27FC236}">
                  <a16:creationId xmlns:a16="http://schemas.microsoft.com/office/drawing/2014/main" id="{15E9FA31-A220-6C4C-BDF7-6340E4478A78}"/>
                </a:ext>
              </a:extLst>
            </p:cNvPr>
            <p:cNvSpPr/>
            <p:nvPr/>
          </p:nvSpPr>
          <p:spPr>
            <a:xfrm>
              <a:off x="1534761" y="691627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53" name="pl320">
              <a:extLst>
                <a:ext uri="{FF2B5EF4-FFF2-40B4-BE49-F238E27FC236}">
                  <a16:creationId xmlns:a16="http://schemas.microsoft.com/office/drawing/2014/main" id="{18BF5898-4759-5546-940D-D1C4CC9F2EE0}"/>
                </a:ext>
              </a:extLst>
            </p:cNvPr>
            <p:cNvSpPr/>
            <p:nvPr/>
          </p:nvSpPr>
          <p:spPr>
            <a:xfrm>
              <a:off x="1678198" y="7255691"/>
              <a:ext cx="0" cy="22876"/>
            </a:xfrm>
            <a:custGeom>
              <a:avLst/>
              <a:gdLst/>
              <a:ahLst/>
              <a:cxnLst/>
              <a:rect l="0" t="0" r="0" b="0"/>
              <a:pathLst>
                <a:path h="19242">
                  <a:moveTo>
                    <a:pt x="0" y="19242"/>
                  </a:moveTo>
                  <a:lnTo>
                    <a:pt x="0" y="0"/>
                  </a:lnTo>
                </a:path>
              </a:pathLst>
            </a:custGeom>
            <a:ln w="5420" cap="flat">
              <a:solidFill>
                <a:srgbClr val="3B81A0">
                  <a:alpha val="100000"/>
                </a:srgbClr>
              </a:solidFill>
              <a:prstDash val="solid"/>
              <a:round/>
            </a:ln>
          </p:spPr>
          <p:txBody>
            <a:bodyPr/>
            <a:lstStyle/>
            <a:p>
              <a:endParaRPr/>
            </a:p>
          </p:txBody>
        </p:sp>
        <p:sp>
          <p:nvSpPr>
            <p:cNvPr id="5154" name="pl321">
              <a:extLst>
                <a:ext uri="{FF2B5EF4-FFF2-40B4-BE49-F238E27FC236}">
                  <a16:creationId xmlns:a16="http://schemas.microsoft.com/office/drawing/2014/main" id="{1CAF38DE-7ED5-A049-BB3F-123230AB6D5A}"/>
                </a:ext>
              </a:extLst>
            </p:cNvPr>
            <p:cNvSpPr/>
            <p:nvPr/>
          </p:nvSpPr>
          <p:spPr>
            <a:xfrm>
              <a:off x="1678198" y="7295814"/>
              <a:ext cx="0" cy="14995"/>
            </a:xfrm>
            <a:custGeom>
              <a:avLst/>
              <a:gdLst/>
              <a:ahLst/>
              <a:cxnLst/>
              <a:rect l="0" t="0" r="0" b="0"/>
              <a:pathLst>
                <a:path h="12613">
                  <a:moveTo>
                    <a:pt x="0" y="0"/>
                  </a:moveTo>
                  <a:lnTo>
                    <a:pt x="0" y="12613"/>
                  </a:lnTo>
                </a:path>
              </a:pathLst>
            </a:custGeom>
            <a:ln w="5420" cap="flat">
              <a:solidFill>
                <a:srgbClr val="3B81A0">
                  <a:alpha val="100000"/>
                </a:srgbClr>
              </a:solidFill>
              <a:prstDash val="solid"/>
              <a:round/>
            </a:ln>
          </p:spPr>
          <p:txBody>
            <a:bodyPr/>
            <a:lstStyle/>
            <a:p>
              <a:endParaRPr/>
            </a:p>
          </p:txBody>
        </p:sp>
        <p:sp>
          <p:nvSpPr>
            <p:cNvPr id="5155" name="pg322">
              <a:extLst>
                <a:ext uri="{FF2B5EF4-FFF2-40B4-BE49-F238E27FC236}">
                  <a16:creationId xmlns:a16="http://schemas.microsoft.com/office/drawing/2014/main" id="{63F62057-41D4-0F49-AC5B-2C5C01FE38B8}"/>
                </a:ext>
              </a:extLst>
            </p:cNvPr>
            <p:cNvSpPr/>
            <p:nvPr/>
          </p:nvSpPr>
          <p:spPr>
            <a:xfrm>
              <a:off x="1639078" y="7278569"/>
              <a:ext cx="78237" cy="17245"/>
            </a:xfrm>
            <a:custGeom>
              <a:avLst/>
              <a:gdLst/>
              <a:ahLst/>
              <a:cxnLst/>
              <a:rect l="0" t="0" r="0" b="0"/>
              <a:pathLst>
                <a:path w="69364" h="14506">
                  <a:moveTo>
                    <a:pt x="0" y="0"/>
                  </a:moveTo>
                  <a:lnTo>
                    <a:pt x="0" y="14506"/>
                  </a:lnTo>
                  <a:lnTo>
                    <a:pt x="69364" y="1450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56" name="pl323">
              <a:extLst>
                <a:ext uri="{FF2B5EF4-FFF2-40B4-BE49-F238E27FC236}">
                  <a16:creationId xmlns:a16="http://schemas.microsoft.com/office/drawing/2014/main" id="{5F287E72-0869-F146-99D9-B31E795C7E96}"/>
                </a:ext>
              </a:extLst>
            </p:cNvPr>
            <p:cNvSpPr/>
            <p:nvPr/>
          </p:nvSpPr>
          <p:spPr>
            <a:xfrm>
              <a:off x="1639078" y="728705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57" name="pt324">
              <a:extLst>
                <a:ext uri="{FF2B5EF4-FFF2-40B4-BE49-F238E27FC236}">
                  <a16:creationId xmlns:a16="http://schemas.microsoft.com/office/drawing/2014/main" id="{F0B1AB77-936E-5549-80F2-2A7CD93E4D10}"/>
                </a:ext>
              </a:extLst>
            </p:cNvPr>
            <p:cNvSpPr/>
            <p:nvPr/>
          </p:nvSpPr>
          <p:spPr>
            <a:xfrm>
              <a:off x="1754513" y="7128336"/>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158" name="pl325">
              <a:extLst>
                <a:ext uri="{FF2B5EF4-FFF2-40B4-BE49-F238E27FC236}">
                  <a16:creationId xmlns:a16="http://schemas.microsoft.com/office/drawing/2014/main" id="{FF74EB07-1EA9-8841-8A03-EE87068EE97F}"/>
                </a:ext>
              </a:extLst>
            </p:cNvPr>
            <p:cNvSpPr/>
            <p:nvPr/>
          </p:nvSpPr>
          <p:spPr>
            <a:xfrm>
              <a:off x="1782515" y="7230345"/>
              <a:ext cx="0" cy="5959"/>
            </a:xfrm>
            <a:custGeom>
              <a:avLst/>
              <a:gdLst/>
              <a:ahLst/>
              <a:cxnLst/>
              <a:rect l="0" t="0" r="0" b="0"/>
              <a:pathLst>
                <a:path h="5012">
                  <a:moveTo>
                    <a:pt x="0" y="5012"/>
                  </a:moveTo>
                  <a:lnTo>
                    <a:pt x="0" y="0"/>
                  </a:lnTo>
                </a:path>
              </a:pathLst>
            </a:custGeom>
            <a:ln w="5420" cap="flat">
              <a:solidFill>
                <a:srgbClr val="E5BF6A">
                  <a:alpha val="100000"/>
                </a:srgbClr>
              </a:solidFill>
              <a:prstDash val="solid"/>
              <a:round/>
            </a:ln>
          </p:spPr>
          <p:txBody>
            <a:bodyPr/>
            <a:lstStyle/>
            <a:p>
              <a:endParaRPr/>
            </a:p>
          </p:txBody>
        </p:sp>
        <p:sp>
          <p:nvSpPr>
            <p:cNvPr id="5159" name="pl326">
              <a:extLst>
                <a:ext uri="{FF2B5EF4-FFF2-40B4-BE49-F238E27FC236}">
                  <a16:creationId xmlns:a16="http://schemas.microsoft.com/office/drawing/2014/main" id="{678D135D-4371-754D-AFB6-A9F7C781A03E}"/>
                </a:ext>
              </a:extLst>
            </p:cNvPr>
            <p:cNvSpPr/>
            <p:nvPr/>
          </p:nvSpPr>
          <p:spPr>
            <a:xfrm>
              <a:off x="1782515" y="7256190"/>
              <a:ext cx="0" cy="17326"/>
            </a:xfrm>
            <a:custGeom>
              <a:avLst/>
              <a:gdLst/>
              <a:ahLst/>
              <a:cxnLst/>
              <a:rect l="0" t="0" r="0" b="0"/>
              <a:pathLst>
                <a:path h="14574">
                  <a:moveTo>
                    <a:pt x="0" y="0"/>
                  </a:moveTo>
                  <a:lnTo>
                    <a:pt x="0" y="14574"/>
                  </a:lnTo>
                </a:path>
              </a:pathLst>
            </a:custGeom>
            <a:ln w="5420" cap="flat">
              <a:solidFill>
                <a:srgbClr val="E5BF6A">
                  <a:alpha val="100000"/>
                </a:srgbClr>
              </a:solidFill>
              <a:prstDash val="solid"/>
              <a:round/>
            </a:ln>
          </p:spPr>
          <p:txBody>
            <a:bodyPr/>
            <a:lstStyle/>
            <a:p>
              <a:endParaRPr/>
            </a:p>
          </p:txBody>
        </p:sp>
        <p:sp>
          <p:nvSpPr>
            <p:cNvPr id="5160" name="pg327">
              <a:extLst>
                <a:ext uri="{FF2B5EF4-FFF2-40B4-BE49-F238E27FC236}">
                  <a16:creationId xmlns:a16="http://schemas.microsoft.com/office/drawing/2014/main" id="{AC5F3853-FD08-594A-B615-784641F749F0}"/>
                </a:ext>
              </a:extLst>
            </p:cNvPr>
            <p:cNvSpPr/>
            <p:nvPr/>
          </p:nvSpPr>
          <p:spPr>
            <a:xfrm>
              <a:off x="1743396" y="7236304"/>
              <a:ext cx="78237" cy="19886"/>
            </a:xfrm>
            <a:custGeom>
              <a:avLst/>
              <a:gdLst/>
              <a:ahLst/>
              <a:cxnLst/>
              <a:rect l="0" t="0" r="0" b="0"/>
              <a:pathLst>
                <a:path w="69364" h="16727">
                  <a:moveTo>
                    <a:pt x="0" y="0"/>
                  </a:moveTo>
                  <a:lnTo>
                    <a:pt x="0" y="16727"/>
                  </a:lnTo>
                  <a:lnTo>
                    <a:pt x="69364" y="1672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61" name="pl328">
              <a:extLst>
                <a:ext uri="{FF2B5EF4-FFF2-40B4-BE49-F238E27FC236}">
                  <a16:creationId xmlns:a16="http://schemas.microsoft.com/office/drawing/2014/main" id="{CD5D16A6-7BF7-9E44-A7D8-416092FE2CD7}"/>
                </a:ext>
              </a:extLst>
            </p:cNvPr>
            <p:cNvSpPr/>
            <p:nvPr/>
          </p:nvSpPr>
          <p:spPr>
            <a:xfrm>
              <a:off x="1743396" y="724048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90" name="Group 6389">
            <a:extLst>
              <a:ext uri="{FF2B5EF4-FFF2-40B4-BE49-F238E27FC236}">
                <a16:creationId xmlns:a16="http://schemas.microsoft.com/office/drawing/2014/main" id="{EF3AB301-D9B4-2743-B310-28F01D1BBE11}"/>
              </a:ext>
            </a:extLst>
          </p:cNvPr>
          <p:cNvGrpSpPr/>
          <p:nvPr/>
        </p:nvGrpSpPr>
        <p:grpSpPr>
          <a:xfrm>
            <a:off x="461271" y="4752719"/>
            <a:ext cx="1588662" cy="1072183"/>
            <a:chOff x="256444" y="7621442"/>
            <a:chExt cx="1588662" cy="1072183"/>
          </a:xfrm>
        </p:grpSpPr>
        <p:sp>
          <p:nvSpPr>
            <p:cNvPr id="2760" name="rc338">
              <a:extLst>
                <a:ext uri="{FF2B5EF4-FFF2-40B4-BE49-F238E27FC236}">
                  <a16:creationId xmlns:a16="http://schemas.microsoft.com/office/drawing/2014/main" id="{FD69D31D-C2FC-9645-82DD-5EFAD3E149C0}"/>
                </a:ext>
              </a:extLst>
            </p:cNvPr>
            <p:cNvSpPr/>
            <p:nvPr/>
          </p:nvSpPr>
          <p:spPr>
            <a:xfrm>
              <a:off x="572430" y="7876879"/>
              <a:ext cx="1272676" cy="775382"/>
            </a:xfrm>
            <a:prstGeom prst="rect">
              <a:avLst/>
            </a:prstGeom>
            <a:solidFill>
              <a:srgbClr val="FFFFFF">
                <a:alpha val="100000"/>
              </a:srgbClr>
            </a:solidFill>
          </p:spPr>
          <p:txBody>
            <a:bodyPr/>
            <a:lstStyle/>
            <a:p>
              <a:endParaRPr/>
            </a:p>
          </p:txBody>
        </p:sp>
        <p:sp>
          <p:nvSpPr>
            <p:cNvPr id="2761" name="pl339">
              <a:extLst>
                <a:ext uri="{FF2B5EF4-FFF2-40B4-BE49-F238E27FC236}">
                  <a16:creationId xmlns:a16="http://schemas.microsoft.com/office/drawing/2014/main" id="{A77306F5-3303-D64D-B045-70CC91C5A54E}"/>
                </a:ext>
              </a:extLst>
            </p:cNvPr>
            <p:cNvSpPr/>
            <p:nvPr/>
          </p:nvSpPr>
          <p:spPr>
            <a:xfrm>
              <a:off x="572430" y="856060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762" name="pl340">
              <a:extLst>
                <a:ext uri="{FF2B5EF4-FFF2-40B4-BE49-F238E27FC236}">
                  <a16:creationId xmlns:a16="http://schemas.microsoft.com/office/drawing/2014/main" id="{0C84C1B2-8D24-1045-B93A-C9399A58A602}"/>
                </a:ext>
              </a:extLst>
            </p:cNvPr>
            <p:cNvSpPr/>
            <p:nvPr/>
          </p:nvSpPr>
          <p:spPr>
            <a:xfrm>
              <a:off x="572430" y="836653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763" name="pl341">
              <a:extLst>
                <a:ext uri="{FF2B5EF4-FFF2-40B4-BE49-F238E27FC236}">
                  <a16:creationId xmlns:a16="http://schemas.microsoft.com/office/drawing/2014/main" id="{E8380305-B4F8-414C-A931-B2CCB1323C9E}"/>
                </a:ext>
              </a:extLst>
            </p:cNvPr>
            <p:cNvSpPr/>
            <p:nvPr/>
          </p:nvSpPr>
          <p:spPr>
            <a:xfrm>
              <a:off x="572430" y="817246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764" name="pl342">
              <a:extLst>
                <a:ext uri="{FF2B5EF4-FFF2-40B4-BE49-F238E27FC236}">
                  <a16:creationId xmlns:a16="http://schemas.microsoft.com/office/drawing/2014/main" id="{473F2454-0479-A241-AA7F-02FB81C0E385}"/>
                </a:ext>
              </a:extLst>
            </p:cNvPr>
            <p:cNvSpPr/>
            <p:nvPr/>
          </p:nvSpPr>
          <p:spPr>
            <a:xfrm>
              <a:off x="572430" y="797838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765" name="pl343">
              <a:extLst>
                <a:ext uri="{FF2B5EF4-FFF2-40B4-BE49-F238E27FC236}">
                  <a16:creationId xmlns:a16="http://schemas.microsoft.com/office/drawing/2014/main" id="{6851A944-A692-9C47-86D7-BB2200668D3B}"/>
                </a:ext>
              </a:extLst>
            </p:cNvPr>
            <p:cNvSpPr/>
            <p:nvPr/>
          </p:nvSpPr>
          <p:spPr>
            <a:xfrm>
              <a:off x="572430" y="846356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766" name="pl344">
              <a:extLst>
                <a:ext uri="{FF2B5EF4-FFF2-40B4-BE49-F238E27FC236}">
                  <a16:creationId xmlns:a16="http://schemas.microsoft.com/office/drawing/2014/main" id="{23507D79-383B-0E4E-A92D-C3A780523774}"/>
                </a:ext>
              </a:extLst>
            </p:cNvPr>
            <p:cNvSpPr/>
            <p:nvPr/>
          </p:nvSpPr>
          <p:spPr>
            <a:xfrm>
              <a:off x="572430" y="826949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767" name="pl345">
              <a:extLst>
                <a:ext uri="{FF2B5EF4-FFF2-40B4-BE49-F238E27FC236}">
                  <a16:creationId xmlns:a16="http://schemas.microsoft.com/office/drawing/2014/main" id="{895B0835-4D5E-B04E-B8B8-CF544D20AC13}"/>
                </a:ext>
              </a:extLst>
            </p:cNvPr>
            <p:cNvSpPr/>
            <p:nvPr/>
          </p:nvSpPr>
          <p:spPr>
            <a:xfrm>
              <a:off x="572430" y="807542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768" name="pl346">
              <a:extLst>
                <a:ext uri="{FF2B5EF4-FFF2-40B4-BE49-F238E27FC236}">
                  <a16:creationId xmlns:a16="http://schemas.microsoft.com/office/drawing/2014/main" id="{348A6A1C-FCD6-7148-A83C-CD39900D9CEA}"/>
                </a:ext>
              </a:extLst>
            </p:cNvPr>
            <p:cNvSpPr/>
            <p:nvPr/>
          </p:nvSpPr>
          <p:spPr>
            <a:xfrm>
              <a:off x="572430" y="788135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769" name="pl347">
              <a:extLst>
                <a:ext uri="{FF2B5EF4-FFF2-40B4-BE49-F238E27FC236}">
                  <a16:creationId xmlns:a16="http://schemas.microsoft.com/office/drawing/2014/main" id="{18A73A7D-8CF7-2A4B-820D-EDCE70EC0BCA}"/>
                </a:ext>
              </a:extLst>
            </p:cNvPr>
            <p:cNvSpPr/>
            <p:nvPr/>
          </p:nvSpPr>
          <p:spPr>
            <a:xfrm>
              <a:off x="635019"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0" name="pl348">
              <a:extLst>
                <a:ext uri="{FF2B5EF4-FFF2-40B4-BE49-F238E27FC236}">
                  <a16:creationId xmlns:a16="http://schemas.microsoft.com/office/drawing/2014/main" id="{60ACA1C7-B5F6-3A49-BAB0-7EACB7C09234}"/>
                </a:ext>
              </a:extLst>
            </p:cNvPr>
            <p:cNvSpPr/>
            <p:nvPr/>
          </p:nvSpPr>
          <p:spPr>
            <a:xfrm>
              <a:off x="739337"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1" name="pl349">
              <a:extLst>
                <a:ext uri="{FF2B5EF4-FFF2-40B4-BE49-F238E27FC236}">
                  <a16:creationId xmlns:a16="http://schemas.microsoft.com/office/drawing/2014/main" id="{9AAA024B-34A8-1245-BDF7-0306927B20A6}"/>
                </a:ext>
              </a:extLst>
            </p:cNvPr>
            <p:cNvSpPr/>
            <p:nvPr/>
          </p:nvSpPr>
          <p:spPr>
            <a:xfrm>
              <a:off x="843655"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2" name="pl350">
              <a:extLst>
                <a:ext uri="{FF2B5EF4-FFF2-40B4-BE49-F238E27FC236}">
                  <a16:creationId xmlns:a16="http://schemas.microsoft.com/office/drawing/2014/main" id="{31B4F6C7-9AEF-0E42-8B98-9987E4613487}"/>
                </a:ext>
              </a:extLst>
            </p:cNvPr>
            <p:cNvSpPr/>
            <p:nvPr/>
          </p:nvSpPr>
          <p:spPr>
            <a:xfrm>
              <a:off x="947973"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3" name="pl351">
              <a:extLst>
                <a:ext uri="{FF2B5EF4-FFF2-40B4-BE49-F238E27FC236}">
                  <a16:creationId xmlns:a16="http://schemas.microsoft.com/office/drawing/2014/main" id="{989A3B25-3B53-464D-941B-65771752957C}"/>
                </a:ext>
              </a:extLst>
            </p:cNvPr>
            <p:cNvSpPr/>
            <p:nvPr/>
          </p:nvSpPr>
          <p:spPr>
            <a:xfrm>
              <a:off x="1052290"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4" name="pl352">
              <a:extLst>
                <a:ext uri="{FF2B5EF4-FFF2-40B4-BE49-F238E27FC236}">
                  <a16:creationId xmlns:a16="http://schemas.microsoft.com/office/drawing/2014/main" id="{2486FF1C-893D-4B4D-B12C-481D6F34E4A8}"/>
                </a:ext>
              </a:extLst>
            </p:cNvPr>
            <p:cNvSpPr/>
            <p:nvPr/>
          </p:nvSpPr>
          <p:spPr>
            <a:xfrm>
              <a:off x="1156608"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5" name="pl353">
              <a:extLst>
                <a:ext uri="{FF2B5EF4-FFF2-40B4-BE49-F238E27FC236}">
                  <a16:creationId xmlns:a16="http://schemas.microsoft.com/office/drawing/2014/main" id="{8B97D90E-3A25-B047-93CF-8ED3F0BD207A}"/>
                </a:ext>
              </a:extLst>
            </p:cNvPr>
            <p:cNvSpPr/>
            <p:nvPr/>
          </p:nvSpPr>
          <p:spPr>
            <a:xfrm>
              <a:off x="1260926"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6" name="pl354">
              <a:extLst>
                <a:ext uri="{FF2B5EF4-FFF2-40B4-BE49-F238E27FC236}">
                  <a16:creationId xmlns:a16="http://schemas.microsoft.com/office/drawing/2014/main" id="{15239AF3-B0D3-ED4D-9CCB-12667D44B597}"/>
                </a:ext>
              </a:extLst>
            </p:cNvPr>
            <p:cNvSpPr/>
            <p:nvPr/>
          </p:nvSpPr>
          <p:spPr>
            <a:xfrm>
              <a:off x="1365243"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7" name="pl355">
              <a:extLst>
                <a:ext uri="{FF2B5EF4-FFF2-40B4-BE49-F238E27FC236}">
                  <a16:creationId xmlns:a16="http://schemas.microsoft.com/office/drawing/2014/main" id="{8B03206A-8B70-6F4B-8FAE-1AA0B98D7F56}"/>
                </a:ext>
              </a:extLst>
            </p:cNvPr>
            <p:cNvSpPr/>
            <p:nvPr/>
          </p:nvSpPr>
          <p:spPr>
            <a:xfrm>
              <a:off x="1469562"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8" name="pl356">
              <a:extLst>
                <a:ext uri="{FF2B5EF4-FFF2-40B4-BE49-F238E27FC236}">
                  <a16:creationId xmlns:a16="http://schemas.microsoft.com/office/drawing/2014/main" id="{917A78A2-84D6-724C-90B9-874994E4508C}"/>
                </a:ext>
              </a:extLst>
            </p:cNvPr>
            <p:cNvSpPr/>
            <p:nvPr/>
          </p:nvSpPr>
          <p:spPr>
            <a:xfrm>
              <a:off x="1573879"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79" name="pl357">
              <a:extLst>
                <a:ext uri="{FF2B5EF4-FFF2-40B4-BE49-F238E27FC236}">
                  <a16:creationId xmlns:a16="http://schemas.microsoft.com/office/drawing/2014/main" id="{D261F977-E89E-0E49-8577-C5FDA82ACF50}"/>
                </a:ext>
              </a:extLst>
            </p:cNvPr>
            <p:cNvSpPr/>
            <p:nvPr/>
          </p:nvSpPr>
          <p:spPr>
            <a:xfrm>
              <a:off x="1678198"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780" name="pl358">
              <a:extLst>
                <a:ext uri="{FF2B5EF4-FFF2-40B4-BE49-F238E27FC236}">
                  <a16:creationId xmlns:a16="http://schemas.microsoft.com/office/drawing/2014/main" id="{7D2D9459-49ED-A348-81E9-AC3F03FA361A}"/>
                </a:ext>
              </a:extLst>
            </p:cNvPr>
            <p:cNvSpPr/>
            <p:nvPr/>
          </p:nvSpPr>
          <p:spPr>
            <a:xfrm>
              <a:off x="1782515" y="7876879"/>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838" name="rc416">
              <a:extLst>
                <a:ext uri="{FF2B5EF4-FFF2-40B4-BE49-F238E27FC236}">
                  <a16:creationId xmlns:a16="http://schemas.microsoft.com/office/drawing/2014/main" id="{110EAAB5-D253-E549-8ACC-49637B7DF14F}"/>
                </a:ext>
              </a:extLst>
            </p:cNvPr>
            <p:cNvSpPr/>
            <p:nvPr/>
          </p:nvSpPr>
          <p:spPr>
            <a:xfrm>
              <a:off x="582861" y="7876879"/>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839" name="rc417">
              <a:extLst>
                <a:ext uri="{FF2B5EF4-FFF2-40B4-BE49-F238E27FC236}">
                  <a16:creationId xmlns:a16="http://schemas.microsoft.com/office/drawing/2014/main" id="{A724D440-4723-F547-BF88-A47092245BE9}"/>
                </a:ext>
              </a:extLst>
            </p:cNvPr>
            <p:cNvSpPr/>
            <p:nvPr/>
          </p:nvSpPr>
          <p:spPr>
            <a:xfrm>
              <a:off x="687179" y="7876879"/>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840" name="rc418">
              <a:extLst>
                <a:ext uri="{FF2B5EF4-FFF2-40B4-BE49-F238E27FC236}">
                  <a16:creationId xmlns:a16="http://schemas.microsoft.com/office/drawing/2014/main" id="{F26F8238-5B09-8C41-B74C-95F4E50E7FEA}"/>
                </a:ext>
              </a:extLst>
            </p:cNvPr>
            <p:cNvSpPr/>
            <p:nvPr/>
          </p:nvSpPr>
          <p:spPr>
            <a:xfrm>
              <a:off x="1000132" y="7876879"/>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841" name="rc419">
              <a:extLst>
                <a:ext uri="{FF2B5EF4-FFF2-40B4-BE49-F238E27FC236}">
                  <a16:creationId xmlns:a16="http://schemas.microsoft.com/office/drawing/2014/main" id="{E04D3B32-841E-E94D-93A0-4116F0847A24}"/>
                </a:ext>
              </a:extLst>
            </p:cNvPr>
            <p:cNvSpPr/>
            <p:nvPr/>
          </p:nvSpPr>
          <p:spPr>
            <a:xfrm>
              <a:off x="1104450" y="7876879"/>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842" name="rc420">
              <a:extLst>
                <a:ext uri="{FF2B5EF4-FFF2-40B4-BE49-F238E27FC236}">
                  <a16:creationId xmlns:a16="http://schemas.microsoft.com/office/drawing/2014/main" id="{129D6D90-2C1B-954A-9C8D-9FA76D21095D}"/>
                </a:ext>
              </a:extLst>
            </p:cNvPr>
            <p:cNvSpPr/>
            <p:nvPr/>
          </p:nvSpPr>
          <p:spPr>
            <a:xfrm>
              <a:off x="1417403" y="7876879"/>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843" name="rc421">
              <a:extLst>
                <a:ext uri="{FF2B5EF4-FFF2-40B4-BE49-F238E27FC236}">
                  <a16:creationId xmlns:a16="http://schemas.microsoft.com/office/drawing/2014/main" id="{16E07514-9BC0-BA41-A2A7-5ED0CC57E239}"/>
                </a:ext>
              </a:extLst>
            </p:cNvPr>
            <p:cNvSpPr/>
            <p:nvPr/>
          </p:nvSpPr>
          <p:spPr>
            <a:xfrm>
              <a:off x="1521721" y="7876879"/>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844" name="rc422">
              <a:extLst>
                <a:ext uri="{FF2B5EF4-FFF2-40B4-BE49-F238E27FC236}">
                  <a16:creationId xmlns:a16="http://schemas.microsoft.com/office/drawing/2014/main" id="{479EE2E2-EB34-824C-83FE-895308D1ED66}"/>
                </a:ext>
              </a:extLst>
            </p:cNvPr>
            <p:cNvSpPr/>
            <p:nvPr/>
          </p:nvSpPr>
          <p:spPr>
            <a:xfrm>
              <a:off x="1626038" y="7876879"/>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845" name="rc423">
              <a:extLst>
                <a:ext uri="{FF2B5EF4-FFF2-40B4-BE49-F238E27FC236}">
                  <a16:creationId xmlns:a16="http://schemas.microsoft.com/office/drawing/2014/main" id="{AAD7FE4F-2703-E242-9830-8A927F4AF9AF}"/>
                </a:ext>
              </a:extLst>
            </p:cNvPr>
            <p:cNvSpPr/>
            <p:nvPr/>
          </p:nvSpPr>
          <p:spPr>
            <a:xfrm>
              <a:off x="1730356" y="7876879"/>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846" name="rc424">
              <a:extLst>
                <a:ext uri="{FF2B5EF4-FFF2-40B4-BE49-F238E27FC236}">
                  <a16:creationId xmlns:a16="http://schemas.microsoft.com/office/drawing/2014/main" id="{DD3774F4-0FF5-AA42-9B77-1957E174D2C0}"/>
                </a:ext>
              </a:extLst>
            </p:cNvPr>
            <p:cNvSpPr/>
            <p:nvPr/>
          </p:nvSpPr>
          <p:spPr>
            <a:xfrm>
              <a:off x="572430" y="7876879"/>
              <a:ext cx="1272676" cy="775382"/>
            </a:xfrm>
            <a:prstGeom prst="rect">
              <a:avLst/>
            </a:prstGeom>
            <a:ln w="13550" cap="rnd">
              <a:solidFill>
                <a:srgbClr val="333333">
                  <a:alpha val="100000"/>
                </a:srgbClr>
              </a:solidFill>
              <a:prstDash val="solid"/>
              <a:round/>
            </a:ln>
          </p:spPr>
          <p:txBody>
            <a:bodyPr/>
            <a:lstStyle/>
            <a:p>
              <a:endParaRPr/>
            </a:p>
          </p:txBody>
        </p:sp>
        <p:sp>
          <p:nvSpPr>
            <p:cNvPr id="4398" name="rc1976">
              <a:extLst>
                <a:ext uri="{FF2B5EF4-FFF2-40B4-BE49-F238E27FC236}">
                  <a16:creationId xmlns:a16="http://schemas.microsoft.com/office/drawing/2014/main" id="{299626E2-D228-7149-8002-80A5ABA2A4B8}"/>
                </a:ext>
              </a:extLst>
            </p:cNvPr>
            <p:cNvSpPr/>
            <p:nvPr/>
          </p:nvSpPr>
          <p:spPr>
            <a:xfrm>
              <a:off x="572430" y="7621442"/>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399" name="tx1977">
              <a:extLst>
                <a:ext uri="{FF2B5EF4-FFF2-40B4-BE49-F238E27FC236}">
                  <a16:creationId xmlns:a16="http://schemas.microsoft.com/office/drawing/2014/main" id="{E54E7E92-AC48-4F40-A3CC-AEF0BF5D44EB}"/>
                </a:ext>
              </a:extLst>
            </p:cNvPr>
            <p:cNvSpPr/>
            <p:nvPr/>
          </p:nvSpPr>
          <p:spPr>
            <a:xfrm>
              <a:off x="1131674" y="7696126"/>
              <a:ext cx="154185" cy="100687"/>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Se</a:t>
              </a:r>
            </a:p>
          </p:txBody>
        </p:sp>
        <p:sp>
          <p:nvSpPr>
            <p:cNvPr id="4444" name="pl2022">
              <a:extLst>
                <a:ext uri="{FF2B5EF4-FFF2-40B4-BE49-F238E27FC236}">
                  <a16:creationId xmlns:a16="http://schemas.microsoft.com/office/drawing/2014/main" id="{634CF5E4-D1DD-8C44-B79E-E78CD2B5428E}"/>
                </a:ext>
              </a:extLst>
            </p:cNvPr>
            <p:cNvSpPr/>
            <p:nvPr/>
          </p:nvSpPr>
          <p:spPr>
            <a:xfrm>
              <a:off x="635019"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45" name="pl2023">
              <a:extLst>
                <a:ext uri="{FF2B5EF4-FFF2-40B4-BE49-F238E27FC236}">
                  <a16:creationId xmlns:a16="http://schemas.microsoft.com/office/drawing/2014/main" id="{12154CE7-60D7-284D-9037-862408F8194E}"/>
                </a:ext>
              </a:extLst>
            </p:cNvPr>
            <p:cNvSpPr/>
            <p:nvPr/>
          </p:nvSpPr>
          <p:spPr>
            <a:xfrm>
              <a:off x="739337"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46" name="pl2024">
              <a:extLst>
                <a:ext uri="{FF2B5EF4-FFF2-40B4-BE49-F238E27FC236}">
                  <a16:creationId xmlns:a16="http://schemas.microsoft.com/office/drawing/2014/main" id="{57792732-0AC9-9E46-8E36-2B05ECDD5CD4}"/>
                </a:ext>
              </a:extLst>
            </p:cNvPr>
            <p:cNvSpPr/>
            <p:nvPr/>
          </p:nvSpPr>
          <p:spPr>
            <a:xfrm>
              <a:off x="843655"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47" name="pl2025">
              <a:extLst>
                <a:ext uri="{FF2B5EF4-FFF2-40B4-BE49-F238E27FC236}">
                  <a16:creationId xmlns:a16="http://schemas.microsoft.com/office/drawing/2014/main" id="{AB470CFE-79F3-0041-A526-0B06FEE6CA0F}"/>
                </a:ext>
              </a:extLst>
            </p:cNvPr>
            <p:cNvSpPr/>
            <p:nvPr/>
          </p:nvSpPr>
          <p:spPr>
            <a:xfrm>
              <a:off x="947973"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48" name="pl2026">
              <a:extLst>
                <a:ext uri="{FF2B5EF4-FFF2-40B4-BE49-F238E27FC236}">
                  <a16:creationId xmlns:a16="http://schemas.microsoft.com/office/drawing/2014/main" id="{8FDC9B56-1BEF-5E40-88A5-CD06DC710745}"/>
                </a:ext>
              </a:extLst>
            </p:cNvPr>
            <p:cNvSpPr/>
            <p:nvPr/>
          </p:nvSpPr>
          <p:spPr>
            <a:xfrm>
              <a:off x="1052290"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49" name="pl2027">
              <a:extLst>
                <a:ext uri="{FF2B5EF4-FFF2-40B4-BE49-F238E27FC236}">
                  <a16:creationId xmlns:a16="http://schemas.microsoft.com/office/drawing/2014/main" id="{5A3CD61E-4987-0B43-8FA8-AA26CC1A1A6F}"/>
                </a:ext>
              </a:extLst>
            </p:cNvPr>
            <p:cNvSpPr/>
            <p:nvPr/>
          </p:nvSpPr>
          <p:spPr>
            <a:xfrm>
              <a:off x="1156608"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0" name="pl2028">
              <a:extLst>
                <a:ext uri="{FF2B5EF4-FFF2-40B4-BE49-F238E27FC236}">
                  <a16:creationId xmlns:a16="http://schemas.microsoft.com/office/drawing/2014/main" id="{8DC4C00B-0314-944B-8404-77C9B0E6DD3C}"/>
                </a:ext>
              </a:extLst>
            </p:cNvPr>
            <p:cNvSpPr/>
            <p:nvPr/>
          </p:nvSpPr>
          <p:spPr>
            <a:xfrm>
              <a:off x="1260926"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1" name="pl2029">
              <a:extLst>
                <a:ext uri="{FF2B5EF4-FFF2-40B4-BE49-F238E27FC236}">
                  <a16:creationId xmlns:a16="http://schemas.microsoft.com/office/drawing/2014/main" id="{D512121D-9D6B-884A-BB19-B3DD844E3A0F}"/>
                </a:ext>
              </a:extLst>
            </p:cNvPr>
            <p:cNvSpPr/>
            <p:nvPr/>
          </p:nvSpPr>
          <p:spPr>
            <a:xfrm>
              <a:off x="1365243"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2" name="pl2030">
              <a:extLst>
                <a:ext uri="{FF2B5EF4-FFF2-40B4-BE49-F238E27FC236}">
                  <a16:creationId xmlns:a16="http://schemas.microsoft.com/office/drawing/2014/main" id="{8C3784FC-5441-B947-B3BF-3FF79002FC08}"/>
                </a:ext>
              </a:extLst>
            </p:cNvPr>
            <p:cNvSpPr/>
            <p:nvPr/>
          </p:nvSpPr>
          <p:spPr>
            <a:xfrm>
              <a:off x="1469562"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3" name="pl2031">
              <a:extLst>
                <a:ext uri="{FF2B5EF4-FFF2-40B4-BE49-F238E27FC236}">
                  <a16:creationId xmlns:a16="http://schemas.microsoft.com/office/drawing/2014/main" id="{B7802617-CD1A-5148-9EC4-59C7E9247199}"/>
                </a:ext>
              </a:extLst>
            </p:cNvPr>
            <p:cNvSpPr/>
            <p:nvPr/>
          </p:nvSpPr>
          <p:spPr>
            <a:xfrm>
              <a:off x="1573879"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4" name="pl2032">
              <a:extLst>
                <a:ext uri="{FF2B5EF4-FFF2-40B4-BE49-F238E27FC236}">
                  <a16:creationId xmlns:a16="http://schemas.microsoft.com/office/drawing/2014/main" id="{D3434D5B-C9DE-EA42-B28B-B1899B16A666}"/>
                </a:ext>
              </a:extLst>
            </p:cNvPr>
            <p:cNvSpPr/>
            <p:nvPr/>
          </p:nvSpPr>
          <p:spPr>
            <a:xfrm>
              <a:off x="1678198"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55" name="pl2033">
              <a:extLst>
                <a:ext uri="{FF2B5EF4-FFF2-40B4-BE49-F238E27FC236}">
                  <a16:creationId xmlns:a16="http://schemas.microsoft.com/office/drawing/2014/main" id="{06373C9B-B7FE-2B4E-9E2B-EEAFAE48E5FA}"/>
                </a:ext>
              </a:extLst>
            </p:cNvPr>
            <p:cNvSpPr/>
            <p:nvPr/>
          </p:nvSpPr>
          <p:spPr>
            <a:xfrm>
              <a:off x="1782515" y="8652261"/>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750" name="tx2328">
              <a:extLst>
                <a:ext uri="{FF2B5EF4-FFF2-40B4-BE49-F238E27FC236}">
                  <a16:creationId xmlns:a16="http://schemas.microsoft.com/office/drawing/2014/main" id="{515D4C41-7C68-3444-8C2D-F5FC2E6B15DC}"/>
                </a:ext>
              </a:extLst>
            </p:cNvPr>
            <p:cNvSpPr/>
            <p:nvPr/>
          </p:nvSpPr>
          <p:spPr>
            <a:xfrm>
              <a:off x="256444" y="8415529"/>
              <a:ext cx="245343"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0.04</a:t>
              </a:r>
            </a:p>
          </p:txBody>
        </p:sp>
        <p:sp>
          <p:nvSpPr>
            <p:cNvPr id="4751" name="tx2329">
              <a:extLst>
                <a:ext uri="{FF2B5EF4-FFF2-40B4-BE49-F238E27FC236}">
                  <a16:creationId xmlns:a16="http://schemas.microsoft.com/office/drawing/2014/main" id="{074EB2BE-485A-2D41-AE81-98858CDC95EF}"/>
                </a:ext>
              </a:extLst>
            </p:cNvPr>
            <p:cNvSpPr/>
            <p:nvPr/>
          </p:nvSpPr>
          <p:spPr>
            <a:xfrm>
              <a:off x="256444" y="8221328"/>
              <a:ext cx="245343" cy="9582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0.08</a:t>
              </a:r>
            </a:p>
          </p:txBody>
        </p:sp>
        <p:sp>
          <p:nvSpPr>
            <p:cNvPr id="4752" name="tx2330">
              <a:extLst>
                <a:ext uri="{FF2B5EF4-FFF2-40B4-BE49-F238E27FC236}">
                  <a16:creationId xmlns:a16="http://schemas.microsoft.com/office/drawing/2014/main" id="{D9EE1A21-36CB-CF44-AF01-560EB7A420F2}"/>
                </a:ext>
              </a:extLst>
            </p:cNvPr>
            <p:cNvSpPr/>
            <p:nvPr/>
          </p:nvSpPr>
          <p:spPr>
            <a:xfrm>
              <a:off x="256444" y="8027321"/>
              <a:ext cx="245343"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0.12</a:t>
              </a:r>
            </a:p>
          </p:txBody>
        </p:sp>
        <p:sp>
          <p:nvSpPr>
            <p:cNvPr id="4753" name="tx2331">
              <a:extLst>
                <a:ext uri="{FF2B5EF4-FFF2-40B4-BE49-F238E27FC236}">
                  <a16:creationId xmlns:a16="http://schemas.microsoft.com/office/drawing/2014/main" id="{17A70114-85BA-484F-B219-B10481F519F8}"/>
                </a:ext>
              </a:extLst>
            </p:cNvPr>
            <p:cNvSpPr/>
            <p:nvPr/>
          </p:nvSpPr>
          <p:spPr>
            <a:xfrm>
              <a:off x="256444" y="7833183"/>
              <a:ext cx="245343" cy="9582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0.16</a:t>
              </a:r>
            </a:p>
          </p:txBody>
        </p:sp>
        <p:sp>
          <p:nvSpPr>
            <p:cNvPr id="4754" name="pl2332">
              <a:extLst>
                <a:ext uri="{FF2B5EF4-FFF2-40B4-BE49-F238E27FC236}">
                  <a16:creationId xmlns:a16="http://schemas.microsoft.com/office/drawing/2014/main" id="{2998C5C7-4F68-AC44-AB15-9F1F835BE4E6}"/>
                </a:ext>
              </a:extLst>
            </p:cNvPr>
            <p:cNvSpPr/>
            <p:nvPr/>
          </p:nvSpPr>
          <p:spPr>
            <a:xfrm>
              <a:off x="533184" y="846356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55" name="pl2333">
              <a:extLst>
                <a:ext uri="{FF2B5EF4-FFF2-40B4-BE49-F238E27FC236}">
                  <a16:creationId xmlns:a16="http://schemas.microsoft.com/office/drawing/2014/main" id="{230832C0-2DE9-C741-8EFC-9EED8199A6BD}"/>
                </a:ext>
              </a:extLst>
            </p:cNvPr>
            <p:cNvSpPr/>
            <p:nvPr/>
          </p:nvSpPr>
          <p:spPr>
            <a:xfrm>
              <a:off x="533184" y="826949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56" name="pl2334">
              <a:extLst>
                <a:ext uri="{FF2B5EF4-FFF2-40B4-BE49-F238E27FC236}">
                  <a16:creationId xmlns:a16="http://schemas.microsoft.com/office/drawing/2014/main" id="{A374F055-78A8-8B4D-B92F-3D09DCA98C79}"/>
                </a:ext>
              </a:extLst>
            </p:cNvPr>
            <p:cNvSpPr/>
            <p:nvPr/>
          </p:nvSpPr>
          <p:spPr>
            <a:xfrm>
              <a:off x="533184" y="807542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57" name="pl2335">
              <a:extLst>
                <a:ext uri="{FF2B5EF4-FFF2-40B4-BE49-F238E27FC236}">
                  <a16:creationId xmlns:a16="http://schemas.microsoft.com/office/drawing/2014/main" id="{E78CF39C-111C-3A49-9F50-95730FB272A4}"/>
                </a:ext>
              </a:extLst>
            </p:cNvPr>
            <p:cNvSpPr/>
            <p:nvPr/>
          </p:nvSpPr>
          <p:spPr>
            <a:xfrm>
              <a:off x="533184" y="788135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162" name="pt360">
              <a:extLst>
                <a:ext uri="{FF2B5EF4-FFF2-40B4-BE49-F238E27FC236}">
                  <a16:creationId xmlns:a16="http://schemas.microsoft.com/office/drawing/2014/main" id="{6A7933FA-C929-C146-A031-A467C7997F68}"/>
                </a:ext>
              </a:extLst>
            </p:cNvPr>
            <p:cNvSpPr/>
            <p:nvPr/>
          </p:nvSpPr>
          <p:spPr>
            <a:xfrm>
              <a:off x="607018" y="827532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164" name="pl362">
              <a:extLst>
                <a:ext uri="{FF2B5EF4-FFF2-40B4-BE49-F238E27FC236}">
                  <a16:creationId xmlns:a16="http://schemas.microsoft.com/office/drawing/2014/main" id="{757B7E12-F74F-FE4C-8AD0-B04C9E554043}"/>
                </a:ext>
              </a:extLst>
            </p:cNvPr>
            <p:cNvSpPr/>
            <p:nvPr/>
          </p:nvSpPr>
          <p:spPr>
            <a:xfrm>
              <a:off x="635019" y="7959364"/>
              <a:ext cx="0" cy="119011"/>
            </a:xfrm>
            <a:custGeom>
              <a:avLst/>
              <a:gdLst/>
              <a:ahLst/>
              <a:cxnLst/>
              <a:rect l="0" t="0" r="0" b="0"/>
              <a:pathLst>
                <a:path h="100107">
                  <a:moveTo>
                    <a:pt x="0" y="100107"/>
                  </a:moveTo>
                  <a:lnTo>
                    <a:pt x="0" y="0"/>
                  </a:lnTo>
                </a:path>
              </a:pathLst>
            </a:custGeom>
            <a:ln w="5420" cap="flat">
              <a:solidFill>
                <a:srgbClr val="3B81A0">
                  <a:alpha val="100000"/>
                </a:srgbClr>
              </a:solidFill>
              <a:prstDash val="solid"/>
              <a:round/>
            </a:ln>
          </p:spPr>
          <p:txBody>
            <a:bodyPr/>
            <a:lstStyle/>
            <a:p>
              <a:endParaRPr/>
            </a:p>
          </p:txBody>
        </p:sp>
        <p:sp>
          <p:nvSpPr>
            <p:cNvPr id="5165" name="pl363">
              <a:extLst>
                <a:ext uri="{FF2B5EF4-FFF2-40B4-BE49-F238E27FC236}">
                  <a16:creationId xmlns:a16="http://schemas.microsoft.com/office/drawing/2014/main" id="{ABB90C32-F178-F643-BE4E-A6D110922671}"/>
                </a:ext>
              </a:extLst>
            </p:cNvPr>
            <p:cNvSpPr/>
            <p:nvPr/>
          </p:nvSpPr>
          <p:spPr>
            <a:xfrm>
              <a:off x="635019" y="8162263"/>
              <a:ext cx="0" cy="49424"/>
            </a:xfrm>
            <a:custGeom>
              <a:avLst/>
              <a:gdLst/>
              <a:ahLst/>
              <a:cxnLst/>
              <a:rect l="0" t="0" r="0" b="0"/>
              <a:pathLst>
                <a:path h="41573">
                  <a:moveTo>
                    <a:pt x="0" y="0"/>
                  </a:moveTo>
                  <a:lnTo>
                    <a:pt x="0" y="41573"/>
                  </a:lnTo>
                </a:path>
              </a:pathLst>
            </a:custGeom>
            <a:ln w="5420" cap="flat">
              <a:solidFill>
                <a:srgbClr val="3B81A0">
                  <a:alpha val="100000"/>
                </a:srgbClr>
              </a:solidFill>
              <a:prstDash val="solid"/>
              <a:round/>
            </a:ln>
          </p:spPr>
          <p:txBody>
            <a:bodyPr/>
            <a:lstStyle/>
            <a:p>
              <a:endParaRPr/>
            </a:p>
          </p:txBody>
        </p:sp>
        <p:sp>
          <p:nvSpPr>
            <p:cNvPr id="5166" name="pg364">
              <a:extLst>
                <a:ext uri="{FF2B5EF4-FFF2-40B4-BE49-F238E27FC236}">
                  <a16:creationId xmlns:a16="http://schemas.microsoft.com/office/drawing/2014/main" id="{9911210F-FCE7-D943-9B78-744F9C1430A8}"/>
                </a:ext>
              </a:extLst>
            </p:cNvPr>
            <p:cNvSpPr/>
            <p:nvPr/>
          </p:nvSpPr>
          <p:spPr>
            <a:xfrm>
              <a:off x="595901" y="8078375"/>
              <a:ext cx="78237" cy="83887"/>
            </a:xfrm>
            <a:custGeom>
              <a:avLst/>
              <a:gdLst/>
              <a:ahLst/>
              <a:cxnLst/>
              <a:rect l="0" t="0" r="0" b="0"/>
              <a:pathLst>
                <a:path w="69364" h="70562">
                  <a:moveTo>
                    <a:pt x="0" y="0"/>
                  </a:moveTo>
                  <a:lnTo>
                    <a:pt x="0" y="70562"/>
                  </a:lnTo>
                  <a:lnTo>
                    <a:pt x="69364" y="7056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67" name="pl365">
              <a:extLst>
                <a:ext uri="{FF2B5EF4-FFF2-40B4-BE49-F238E27FC236}">
                  <a16:creationId xmlns:a16="http://schemas.microsoft.com/office/drawing/2014/main" id="{2F568D28-9FD9-C248-953B-FED56A4BD5C5}"/>
                </a:ext>
              </a:extLst>
            </p:cNvPr>
            <p:cNvSpPr/>
            <p:nvPr/>
          </p:nvSpPr>
          <p:spPr>
            <a:xfrm>
              <a:off x="595901" y="812715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68" name="pl366">
              <a:extLst>
                <a:ext uri="{FF2B5EF4-FFF2-40B4-BE49-F238E27FC236}">
                  <a16:creationId xmlns:a16="http://schemas.microsoft.com/office/drawing/2014/main" id="{0C70130F-118C-E546-8FE1-4FA7A6F1D364}"/>
                </a:ext>
              </a:extLst>
            </p:cNvPr>
            <p:cNvSpPr/>
            <p:nvPr/>
          </p:nvSpPr>
          <p:spPr>
            <a:xfrm>
              <a:off x="739337" y="8042886"/>
              <a:ext cx="0" cy="10591"/>
            </a:xfrm>
            <a:custGeom>
              <a:avLst/>
              <a:gdLst/>
              <a:ahLst/>
              <a:cxnLst/>
              <a:rect l="0" t="0" r="0" b="0"/>
              <a:pathLst>
                <a:path h="8909">
                  <a:moveTo>
                    <a:pt x="0" y="8909"/>
                  </a:moveTo>
                  <a:lnTo>
                    <a:pt x="0" y="0"/>
                  </a:lnTo>
                </a:path>
              </a:pathLst>
            </a:custGeom>
            <a:ln w="5420" cap="flat">
              <a:solidFill>
                <a:srgbClr val="E5BF6A">
                  <a:alpha val="100000"/>
                </a:srgbClr>
              </a:solidFill>
              <a:prstDash val="solid"/>
              <a:round/>
            </a:ln>
          </p:spPr>
          <p:txBody>
            <a:bodyPr/>
            <a:lstStyle/>
            <a:p>
              <a:endParaRPr/>
            </a:p>
          </p:txBody>
        </p:sp>
        <p:sp>
          <p:nvSpPr>
            <p:cNvPr id="5169" name="pl367">
              <a:extLst>
                <a:ext uri="{FF2B5EF4-FFF2-40B4-BE49-F238E27FC236}">
                  <a16:creationId xmlns:a16="http://schemas.microsoft.com/office/drawing/2014/main" id="{52C52193-1C95-9A4D-9974-7849902AB01D}"/>
                </a:ext>
              </a:extLst>
            </p:cNvPr>
            <p:cNvSpPr/>
            <p:nvPr/>
          </p:nvSpPr>
          <p:spPr>
            <a:xfrm>
              <a:off x="739337" y="8088904"/>
              <a:ext cx="0" cy="18018"/>
            </a:xfrm>
            <a:custGeom>
              <a:avLst/>
              <a:gdLst/>
              <a:ahLst/>
              <a:cxnLst/>
              <a:rect l="0" t="0" r="0" b="0"/>
              <a:pathLst>
                <a:path h="15156">
                  <a:moveTo>
                    <a:pt x="0" y="0"/>
                  </a:moveTo>
                  <a:lnTo>
                    <a:pt x="0" y="15156"/>
                  </a:lnTo>
                </a:path>
              </a:pathLst>
            </a:custGeom>
            <a:ln w="5420" cap="flat">
              <a:solidFill>
                <a:srgbClr val="E5BF6A">
                  <a:alpha val="100000"/>
                </a:srgbClr>
              </a:solidFill>
              <a:prstDash val="solid"/>
              <a:round/>
            </a:ln>
          </p:spPr>
          <p:txBody>
            <a:bodyPr/>
            <a:lstStyle/>
            <a:p>
              <a:endParaRPr/>
            </a:p>
          </p:txBody>
        </p:sp>
        <p:sp>
          <p:nvSpPr>
            <p:cNvPr id="5170" name="pg368">
              <a:extLst>
                <a:ext uri="{FF2B5EF4-FFF2-40B4-BE49-F238E27FC236}">
                  <a16:creationId xmlns:a16="http://schemas.microsoft.com/office/drawing/2014/main" id="{E3E5A268-F779-5D49-808D-AE6C9CA415C1}"/>
                </a:ext>
              </a:extLst>
            </p:cNvPr>
            <p:cNvSpPr/>
            <p:nvPr/>
          </p:nvSpPr>
          <p:spPr>
            <a:xfrm>
              <a:off x="700218" y="8053477"/>
              <a:ext cx="78237" cy="35426"/>
            </a:xfrm>
            <a:custGeom>
              <a:avLst/>
              <a:gdLst/>
              <a:ahLst/>
              <a:cxnLst/>
              <a:rect l="0" t="0" r="0" b="0"/>
              <a:pathLst>
                <a:path w="69364" h="29799">
                  <a:moveTo>
                    <a:pt x="0" y="0"/>
                  </a:moveTo>
                  <a:lnTo>
                    <a:pt x="0" y="29799"/>
                  </a:lnTo>
                  <a:lnTo>
                    <a:pt x="69364" y="2979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71" name="pl369">
              <a:extLst>
                <a:ext uri="{FF2B5EF4-FFF2-40B4-BE49-F238E27FC236}">
                  <a16:creationId xmlns:a16="http://schemas.microsoft.com/office/drawing/2014/main" id="{7A92274E-4273-2D45-BD6A-1966EBEC948A}"/>
                </a:ext>
              </a:extLst>
            </p:cNvPr>
            <p:cNvSpPr/>
            <p:nvPr/>
          </p:nvSpPr>
          <p:spPr>
            <a:xfrm>
              <a:off x="700218" y="806995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72" name="pl370">
              <a:extLst>
                <a:ext uri="{FF2B5EF4-FFF2-40B4-BE49-F238E27FC236}">
                  <a16:creationId xmlns:a16="http://schemas.microsoft.com/office/drawing/2014/main" id="{3A34183D-9FE2-D646-9BE9-4E4BBC023BA9}"/>
                </a:ext>
              </a:extLst>
            </p:cNvPr>
            <p:cNvSpPr/>
            <p:nvPr/>
          </p:nvSpPr>
          <p:spPr>
            <a:xfrm>
              <a:off x="843655" y="8408859"/>
              <a:ext cx="0" cy="64743"/>
            </a:xfrm>
            <a:custGeom>
              <a:avLst/>
              <a:gdLst/>
              <a:ahLst/>
              <a:cxnLst/>
              <a:rect l="0" t="0" r="0" b="0"/>
              <a:pathLst>
                <a:path h="54459">
                  <a:moveTo>
                    <a:pt x="0" y="54459"/>
                  </a:moveTo>
                  <a:lnTo>
                    <a:pt x="0" y="0"/>
                  </a:lnTo>
                </a:path>
              </a:pathLst>
            </a:custGeom>
            <a:ln w="5420" cap="flat">
              <a:solidFill>
                <a:srgbClr val="3B81A0">
                  <a:alpha val="100000"/>
                </a:srgbClr>
              </a:solidFill>
              <a:prstDash val="solid"/>
              <a:round/>
            </a:ln>
          </p:spPr>
          <p:txBody>
            <a:bodyPr/>
            <a:lstStyle/>
            <a:p>
              <a:endParaRPr/>
            </a:p>
          </p:txBody>
        </p:sp>
        <p:sp>
          <p:nvSpPr>
            <p:cNvPr id="5173" name="pl371">
              <a:extLst>
                <a:ext uri="{FF2B5EF4-FFF2-40B4-BE49-F238E27FC236}">
                  <a16:creationId xmlns:a16="http://schemas.microsoft.com/office/drawing/2014/main" id="{4E155692-C61D-AE4F-A60F-BEC6C20B0870}"/>
                </a:ext>
              </a:extLst>
            </p:cNvPr>
            <p:cNvSpPr/>
            <p:nvPr/>
          </p:nvSpPr>
          <p:spPr>
            <a:xfrm>
              <a:off x="843655" y="8530012"/>
              <a:ext cx="0" cy="70093"/>
            </a:xfrm>
            <a:custGeom>
              <a:avLst/>
              <a:gdLst/>
              <a:ahLst/>
              <a:cxnLst/>
              <a:rect l="0" t="0" r="0" b="0"/>
              <a:pathLst>
                <a:path h="58959">
                  <a:moveTo>
                    <a:pt x="0" y="0"/>
                  </a:moveTo>
                  <a:lnTo>
                    <a:pt x="0" y="58959"/>
                  </a:lnTo>
                </a:path>
              </a:pathLst>
            </a:custGeom>
            <a:ln w="5420" cap="flat">
              <a:solidFill>
                <a:srgbClr val="3B81A0">
                  <a:alpha val="100000"/>
                </a:srgbClr>
              </a:solidFill>
              <a:prstDash val="solid"/>
              <a:round/>
            </a:ln>
          </p:spPr>
          <p:txBody>
            <a:bodyPr/>
            <a:lstStyle/>
            <a:p>
              <a:endParaRPr/>
            </a:p>
          </p:txBody>
        </p:sp>
        <p:sp>
          <p:nvSpPr>
            <p:cNvPr id="5174" name="pg372">
              <a:extLst>
                <a:ext uri="{FF2B5EF4-FFF2-40B4-BE49-F238E27FC236}">
                  <a16:creationId xmlns:a16="http://schemas.microsoft.com/office/drawing/2014/main" id="{33CB8DE3-B910-704B-A7F1-90416641BED0}"/>
                </a:ext>
              </a:extLst>
            </p:cNvPr>
            <p:cNvSpPr/>
            <p:nvPr/>
          </p:nvSpPr>
          <p:spPr>
            <a:xfrm>
              <a:off x="804537" y="8473601"/>
              <a:ext cx="78237" cy="56409"/>
            </a:xfrm>
            <a:custGeom>
              <a:avLst/>
              <a:gdLst/>
              <a:ahLst/>
              <a:cxnLst/>
              <a:rect l="0" t="0" r="0" b="0"/>
              <a:pathLst>
                <a:path w="69364" h="47449">
                  <a:moveTo>
                    <a:pt x="0" y="0"/>
                  </a:moveTo>
                  <a:lnTo>
                    <a:pt x="0" y="47449"/>
                  </a:lnTo>
                  <a:lnTo>
                    <a:pt x="69364" y="4744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75" name="pl373">
              <a:extLst>
                <a:ext uri="{FF2B5EF4-FFF2-40B4-BE49-F238E27FC236}">
                  <a16:creationId xmlns:a16="http://schemas.microsoft.com/office/drawing/2014/main" id="{8B2961B2-BC28-9C44-B1CE-C5039ADF97DA}"/>
                </a:ext>
              </a:extLst>
            </p:cNvPr>
            <p:cNvSpPr/>
            <p:nvPr/>
          </p:nvSpPr>
          <p:spPr>
            <a:xfrm>
              <a:off x="804537" y="849694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76" name="pt374">
              <a:extLst>
                <a:ext uri="{FF2B5EF4-FFF2-40B4-BE49-F238E27FC236}">
                  <a16:creationId xmlns:a16="http://schemas.microsoft.com/office/drawing/2014/main" id="{476131B7-7246-AC42-9848-B702D5B024C6}"/>
                </a:ext>
              </a:extLst>
            </p:cNvPr>
            <p:cNvSpPr/>
            <p:nvPr/>
          </p:nvSpPr>
          <p:spPr>
            <a:xfrm>
              <a:off x="919971" y="8496407"/>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177" name="pt375">
              <a:extLst>
                <a:ext uri="{FF2B5EF4-FFF2-40B4-BE49-F238E27FC236}">
                  <a16:creationId xmlns:a16="http://schemas.microsoft.com/office/drawing/2014/main" id="{96E22ABD-B775-674C-842B-47D14151F7D0}"/>
                </a:ext>
              </a:extLst>
            </p:cNvPr>
            <p:cNvSpPr/>
            <p:nvPr/>
          </p:nvSpPr>
          <p:spPr>
            <a:xfrm>
              <a:off x="919971" y="8359196"/>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178" name="pl376">
              <a:extLst>
                <a:ext uri="{FF2B5EF4-FFF2-40B4-BE49-F238E27FC236}">
                  <a16:creationId xmlns:a16="http://schemas.microsoft.com/office/drawing/2014/main" id="{B4E72974-3254-2841-8FCC-396FF9EDFBF6}"/>
                </a:ext>
              </a:extLst>
            </p:cNvPr>
            <p:cNvSpPr/>
            <p:nvPr/>
          </p:nvSpPr>
          <p:spPr>
            <a:xfrm>
              <a:off x="947973" y="8508194"/>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179" name="pl377">
              <a:extLst>
                <a:ext uri="{FF2B5EF4-FFF2-40B4-BE49-F238E27FC236}">
                  <a16:creationId xmlns:a16="http://schemas.microsoft.com/office/drawing/2014/main" id="{C46C5CC9-55BE-064B-B14C-B85088C3572D}"/>
                </a:ext>
              </a:extLst>
            </p:cNvPr>
            <p:cNvSpPr/>
            <p:nvPr/>
          </p:nvSpPr>
          <p:spPr>
            <a:xfrm>
              <a:off x="947973" y="8514533"/>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180" name="pg378">
              <a:extLst>
                <a:ext uri="{FF2B5EF4-FFF2-40B4-BE49-F238E27FC236}">
                  <a16:creationId xmlns:a16="http://schemas.microsoft.com/office/drawing/2014/main" id="{6668F19C-1DEE-EF40-94F9-C034E7A0E49F}"/>
                </a:ext>
              </a:extLst>
            </p:cNvPr>
            <p:cNvSpPr/>
            <p:nvPr/>
          </p:nvSpPr>
          <p:spPr>
            <a:xfrm>
              <a:off x="908854" y="8508194"/>
              <a:ext cx="78237" cy="6338"/>
            </a:xfrm>
            <a:custGeom>
              <a:avLst/>
              <a:gdLst/>
              <a:ahLst/>
              <a:cxnLst/>
              <a:rect l="0" t="0" r="0" b="0"/>
              <a:pathLst>
                <a:path w="69364" h="5331">
                  <a:moveTo>
                    <a:pt x="0" y="0"/>
                  </a:moveTo>
                  <a:lnTo>
                    <a:pt x="0" y="5331"/>
                  </a:lnTo>
                  <a:lnTo>
                    <a:pt x="69364" y="533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81" name="pl379">
              <a:extLst>
                <a:ext uri="{FF2B5EF4-FFF2-40B4-BE49-F238E27FC236}">
                  <a16:creationId xmlns:a16="http://schemas.microsoft.com/office/drawing/2014/main" id="{CEA78A36-E69B-C545-A62F-B5C248EBADEE}"/>
                </a:ext>
              </a:extLst>
            </p:cNvPr>
            <p:cNvSpPr/>
            <p:nvPr/>
          </p:nvSpPr>
          <p:spPr>
            <a:xfrm>
              <a:off x="908854" y="851316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82" name="pl380">
              <a:extLst>
                <a:ext uri="{FF2B5EF4-FFF2-40B4-BE49-F238E27FC236}">
                  <a16:creationId xmlns:a16="http://schemas.microsoft.com/office/drawing/2014/main" id="{69EE4C87-2C7D-9F4C-A679-D42B66DB9261}"/>
                </a:ext>
              </a:extLst>
            </p:cNvPr>
            <p:cNvSpPr/>
            <p:nvPr/>
          </p:nvSpPr>
          <p:spPr>
            <a:xfrm>
              <a:off x="1052290" y="8396668"/>
              <a:ext cx="0" cy="22242"/>
            </a:xfrm>
            <a:custGeom>
              <a:avLst/>
              <a:gdLst/>
              <a:ahLst/>
              <a:cxnLst/>
              <a:rect l="0" t="0" r="0" b="0"/>
              <a:pathLst>
                <a:path h="18709">
                  <a:moveTo>
                    <a:pt x="0" y="18709"/>
                  </a:moveTo>
                  <a:lnTo>
                    <a:pt x="0" y="0"/>
                  </a:lnTo>
                </a:path>
              </a:pathLst>
            </a:custGeom>
            <a:ln w="5420" cap="flat">
              <a:solidFill>
                <a:srgbClr val="3B81A0">
                  <a:alpha val="100000"/>
                </a:srgbClr>
              </a:solidFill>
              <a:prstDash val="solid"/>
              <a:round/>
            </a:ln>
          </p:spPr>
          <p:txBody>
            <a:bodyPr/>
            <a:lstStyle/>
            <a:p>
              <a:endParaRPr/>
            </a:p>
          </p:txBody>
        </p:sp>
        <p:sp>
          <p:nvSpPr>
            <p:cNvPr id="5183" name="pl381">
              <a:extLst>
                <a:ext uri="{FF2B5EF4-FFF2-40B4-BE49-F238E27FC236}">
                  <a16:creationId xmlns:a16="http://schemas.microsoft.com/office/drawing/2014/main" id="{86345D17-244A-D34A-A2E3-B93E7A578693}"/>
                </a:ext>
              </a:extLst>
            </p:cNvPr>
            <p:cNvSpPr/>
            <p:nvPr/>
          </p:nvSpPr>
          <p:spPr>
            <a:xfrm>
              <a:off x="1052290" y="8442702"/>
              <a:ext cx="0" cy="22974"/>
            </a:xfrm>
            <a:custGeom>
              <a:avLst/>
              <a:gdLst/>
              <a:ahLst/>
              <a:cxnLst/>
              <a:rect l="0" t="0" r="0" b="0"/>
              <a:pathLst>
                <a:path h="19325">
                  <a:moveTo>
                    <a:pt x="0" y="0"/>
                  </a:moveTo>
                  <a:lnTo>
                    <a:pt x="0" y="19325"/>
                  </a:lnTo>
                </a:path>
              </a:pathLst>
            </a:custGeom>
            <a:ln w="5420" cap="flat">
              <a:solidFill>
                <a:srgbClr val="3B81A0">
                  <a:alpha val="100000"/>
                </a:srgbClr>
              </a:solidFill>
              <a:prstDash val="solid"/>
              <a:round/>
            </a:ln>
          </p:spPr>
          <p:txBody>
            <a:bodyPr/>
            <a:lstStyle/>
            <a:p>
              <a:endParaRPr/>
            </a:p>
          </p:txBody>
        </p:sp>
        <p:sp>
          <p:nvSpPr>
            <p:cNvPr id="5184" name="pg382">
              <a:extLst>
                <a:ext uri="{FF2B5EF4-FFF2-40B4-BE49-F238E27FC236}">
                  <a16:creationId xmlns:a16="http://schemas.microsoft.com/office/drawing/2014/main" id="{457E598B-9DAB-B146-87B0-78EAC37FE3A9}"/>
                </a:ext>
              </a:extLst>
            </p:cNvPr>
            <p:cNvSpPr/>
            <p:nvPr/>
          </p:nvSpPr>
          <p:spPr>
            <a:xfrm>
              <a:off x="1013172" y="8418911"/>
              <a:ext cx="78237" cy="23791"/>
            </a:xfrm>
            <a:custGeom>
              <a:avLst/>
              <a:gdLst/>
              <a:ahLst/>
              <a:cxnLst/>
              <a:rect l="0" t="0" r="0" b="0"/>
              <a:pathLst>
                <a:path w="69364" h="20012">
                  <a:moveTo>
                    <a:pt x="0" y="0"/>
                  </a:moveTo>
                  <a:lnTo>
                    <a:pt x="0" y="20012"/>
                  </a:lnTo>
                  <a:lnTo>
                    <a:pt x="69364" y="2001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85" name="pl383">
              <a:extLst>
                <a:ext uri="{FF2B5EF4-FFF2-40B4-BE49-F238E27FC236}">
                  <a16:creationId xmlns:a16="http://schemas.microsoft.com/office/drawing/2014/main" id="{E5E1D84A-0EEE-B84E-9F3F-73C5B6B3FB00}"/>
                </a:ext>
              </a:extLst>
            </p:cNvPr>
            <p:cNvSpPr/>
            <p:nvPr/>
          </p:nvSpPr>
          <p:spPr>
            <a:xfrm>
              <a:off x="1013172" y="843645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86" name="pl384">
              <a:extLst>
                <a:ext uri="{FF2B5EF4-FFF2-40B4-BE49-F238E27FC236}">
                  <a16:creationId xmlns:a16="http://schemas.microsoft.com/office/drawing/2014/main" id="{3DA56C41-B830-E14C-9162-49E9812855C5}"/>
                </a:ext>
              </a:extLst>
            </p:cNvPr>
            <p:cNvSpPr/>
            <p:nvPr/>
          </p:nvSpPr>
          <p:spPr>
            <a:xfrm>
              <a:off x="1156608" y="8373636"/>
              <a:ext cx="0" cy="18428"/>
            </a:xfrm>
            <a:custGeom>
              <a:avLst/>
              <a:gdLst/>
              <a:ahLst/>
              <a:cxnLst/>
              <a:rect l="0" t="0" r="0" b="0"/>
              <a:pathLst>
                <a:path h="15501">
                  <a:moveTo>
                    <a:pt x="0" y="15501"/>
                  </a:moveTo>
                  <a:lnTo>
                    <a:pt x="0" y="0"/>
                  </a:lnTo>
                </a:path>
              </a:pathLst>
            </a:custGeom>
            <a:ln w="5420" cap="flat">
              <a:solidFill>
                <a:srgbClr val="E5BF6A">
                  <a:alpha val="100000"/>
                </a:srgbClr>
              </a:solidFill>
              <a:prstDash val="solid"/>
              <a:round/>
            </a:ln>
          </p:spPr>
          <p:txBody>
            <a:bodyPr/>
            <a:lstStyle/>
            <a:p>
              <a:endParaRPr/>
            </a:p>
          </p:txBody>
        </p:sp>
        <p:sp>
          <p:nvSpPr>
            <p:cNvPr id="5187" name="pl385">
              <a:extLst>
                <a:ext uri="{FF2B5EF4-FFF2-40B4-BE49-F238E27FC236}">
                  <a16:creationId xmlns:a16="http://schemas.microsoft.com/office/drawing/2014/main" id="{62E97814-7061-354F-B217-F417CD82747C}"/>
                </a:ext>
              </a:extLst>
            </p:cNvPr>
            <p:cNvSpPr/>
            <p:nvPr/>
          </p:nvSpPr>
          <p:spPr>
            <a:xfrm>
              <a:off x="1156608" y="8414469"/>
              <a:ext cx="0" cy="9330"/>
            </a:xfrm>
            <a:custGeom>
              <a:avLst/>
              <a:gdLst/>
              <a:ahLst/>
              <a:cxnLst/>
              <a:rect l="0" t="0" r="0" b="0"/>
              <a:pathLst>
                <a:path h="7848">
                  <a:moveTo>
                    <a:pt x="0" y="0"/>
                  </a:moveTo>
                  <a:lnTo>
                    <a:pt x="0" y="7848"/>
                  </a:lnTo>
                </a:path>
              </a:pathLst>
            </a:custGeom>
            <a:ln w="5420" cap="flat">
              <a:solidFill>
                <a:srgbClr val="E5BF6A">
                  <a:alpha val="100000"/>
                </a:srgbClr>
              </a:solidFill>
              <a:prstDash val="solid"/>
              <a:round/>
            </a:ln>
          </p:spPr>
          <p:txBody>
            <a:bodyPr/>
            <a:lstStyle/>
            <a:p>
              <a:endParaRPr/>
            </a:p>
          </p:txBody>
        </p:sp>
        <p:sp>
          <p:nvSpPr>
            <p:cNvPr id="5188" name="pg386">
              <a:extLst>
                <a:ext uri="{FF2B5EF4-FFF2-40B4-BE49-F238E27FC236}">
                  <a16:creationId xmlns:a16="http://schemas.microsoft.com/office/drawing/2014/main" id="{F6D90D77-DD8D-764B-84F5-7445F499BD50}"/>
                </a:ext>
              </a:extLst>
            </p:cNvPr>
            <p:cNvSpPr/>
            <p:nvPr/>
          </p:nvSpPr>
          <p:spPr>
            <a:xfrm>
              <a:off x="1117490" y="8392065"/>
              <a:ext cx="78237" cy="22404"/>
            </a:xfrm>
            <a:custGeom>
              <a:avLst/>
              <a:gdLst/>
              <a:ahLst/>
              <a:cxnLst/>
              <a:rect l="0" t="0" r="0" b="0"/>
              <a:pathLst>
                <a:path w="69364" h="18845">
                  <a:moveTo>
                    <a:pt x="0" y="0"/>
                  </a:moveTo>
                  <a:lnTo>
                    <a:pt x="0" y="18845"/>
                  </a:lnTo>
                  <a:lnTo>
                    <a:pt x="69364" y="1884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89" name="pl387">
              <a:extLst>
                <a:ext uri="{FF2B5EF4-FFF2-40B4-BE49-F238E27FC236}">
                  <a16:creationId xmlns:a16="http://schemas.microsoft.com/office/drawing/2014/main" id="{E9DF6019-D517-1C4C-B29C-BCECF7149FB6}"/>
                </a:ext>
              </a:extLst>
            </p:cNvPr>
            <p:cNvSpPr/>
            <p:nvPr/>
          </p:nvSpPr>
          <p:spPr>
            <a:xfrm>
              <a:off x="1117490" y="840478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90" name="pl388">
              <a:extLst>
                <a:ext uri="{FF2B5EF4-FFF2-40B4-BE49-F238E27FC236}">
                  <a16:creationId xmlns:a16="http://schemas.microsoft.com/office/drawing/2014/main" id="{1381AB22-4F66-F742-B562-2ABFC703AC50}"/>
                </a:ext>
              </a:extLst>
            </p:cNvPr>
            <p:cNvSpPr/>
            <p:nvPr/>
          </p:nvSpPr>
          <p:spPr>
            <a:xfrm>
              <a:off x="1260926" y="8584603"/>
              <a:ext cx="0" cy="6651"/>
            </a:xfrm>
            <a:custGeom>
              <a:avLst/>
              <a:gdLst/>
              <a:ahLst/>
              <a:cxnLst/>
              <a:rect l="0" t="0" r="0" b="0"/>
              <a:pathLst>
                <a:path h="5595">
                  <a:moveTo>
                    <a:pt x="0" y="5595"/>
                  </a:moveTo>
                  <a:lnTo>
                    <a:pt x="0" y="0"/>
                  </a:lnTo>
                </a:path>
              </a:pathLst>
            </a:custGeom>
            <a:ln w="5420" cap="flat">
              <a:solidFill>
                <a:srgbClr val="3B81A0">
                  <a:alpha val="100000"/>
                </a:srgbClr>
              </a:solidFill>
              <a:prstDash val="solid"/>
              <a:round/>
            </a:ln>
          </p:spPr>
          <p:txBody>
            <a:bodyPr/>
            <a:lstStyle/>
            <a:p>
              <a:endParaRPr/>
            </a:p>
          </p:txBody>
        </p:sp>
        <p:sp>
          <p:nvSpPr>
            <p:cNvPr id="5191" name="pl389">
              <a:extLst>
                <a:ext uri="{FF2B5EF4-FFF2-40B4-BE49-F238E27FC236}">
                  <a16:creationId xmlns:a16="http://schemas.microsoft.com/office/drawing/2014/main" id="{77FAA722-3C11-B449-AA89-DCA5B680BB72}"/>
                </a:ext>
              </a:extLst>
            </p:cNvPr>
            <p:cNvSpPr/>
            <p:nvPr/>
          </p:nvSpPr>
          <p:spPr>
            <a:xfrm>
              <a:off x="1260926" y="8605572"/>
              <a:ext cx="0" cy="11443"/>
            </a:xfrm>
            <a:custGeom>
              <a:avLst/>
              <a:gdLst/>
              <a:ahLst/>
              <a:cxnLst/>
              <a:rect l="0" t="0" r="0" b="0"/>
              <a:pathLst>
                <a:path h="9626">
                  <a:moveTo>
                    <a:pt x="0" y="0"/>
                  </a:moveTo>
                  <a:lnTo>
                    <a:pt x="0" y="9626"/>
                  </a:lnTo>
                </a:path>
              </a:pathLst>
            </a:custGeom>
            <a:ln w="5420" cap="flat">
              <a:solidFill>
                <a:srgbClr val="3B81A0">
                  <a:alpha val="100000"/>
                </a:srgbClr>
              </a:solidFill>
              <a:prstDash val="solid"/>
              <a:round/>
            </a:ln>
          </p:spPr>
          <p:txBody>
            <a:bodyPr/>
            <a:lstStyle/>
            <a:p>
              <a:endParaRPr/>
            </a:p>
          </p:txBody>
        </p:sp>
        <p:sp>
          <p:nvSpPr>
            <p:cNvPr id="5192" name="pg390">
              <a:extLst>
                <a:ext uri="{FF2B5EF4-FFF2-40B4-BE49-F238E27FC236}">
                  <a16:creationId xmlns:a16="http://schemas.microsoft.com/office/drawing/2014/main" id="{73D3B1F6-C3BC-4749-AA7A-DC7CB89BB4F2}"/>
                </a:ext>
              </a:extLst>
            </p:cNvPr>
            <p:cNvSpPr/>
            <p:nvPr/>
          </p:nvSpPr>
          <p:spPr>
            <a:xfrm>
              <a:off x="1221808" y="8591256"/>
              <a:ext cx="78237" cy="14316"/>
            </a:xfrm>
            <a:custGeom>
              <a:avLst/>
              <a:gdLst/>
              <a:ahLst/>
              <a:cxnLst/>
              <a:rect l="0" t="0" r="0" b="0"/>
              <a:pathLst>
                <a:path w="69364" h="12042">
                  <a:moveTo>
                    <a:pt x="0" y="0"/>
                  </a:moveTo>
                  <a:lnTo>
                    <a:pt x="0" y="12042"/>
                  </a:lnTo>
                  <a:lnTo>
                    <a:pt x="69364" y="1204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193" name="pl391">
              <a:extLst>
                <a:ext uri="{FF2B5EF4-FFF2-40B4-BE49-F238E27FC236}">
                  <a16:creationId xmlns:a16="http://schemas.microsoft.com/office/drawing/2014/main" id="{A13EE369-4153-DC44-BF49-7916DF9221A8}"/>
                </a:ext>
              </a:extLst>
            </p:cNvPr>
            <p:cNvSpPr/>
            <p:nvPr/>
          </p:nvSpPr>
          <p:spPr>
            <a:xfrm>
              <a:off x="1221808" y="860165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194" name="pl392">
              <a:extLst>
                <a:ext uri="{FF2B5EF4-FFF2-40B4-BE49-F238E27FC236}">
                  <a16:creationId xmlns:a16="http://schemas.microsoft.com/office/drawing/2014/main" id="{0844C18F-B936-6340-ADBE-58644576E782}"/>
                </a:ext>
              </a:extLst>
            </p:cNvPr>
            <p:cNvSpPr/>
            <p:nvPr/>
          </p:nvSpPr>
          <p:spPr>
            <a:xfrm>
              <a:off x="1365243" y="8579663"/>
              <a:ext cx="0" cy="4992"/>
            </a:xfrm>
            <a:custGeom>
              <a:avLst/>
              <a:gdLst/>
              <a:ahLst/>
              <a:cxnLst/>
              <a:rect l="0" t="0" r="0" b="0"/>
              <a:pathLst>
                <a:path h="4199">
                  <a:moveTo>
                    <a:pt x="0" y="4199"/>
                  </a:moveTo>
                  <a:lnTo>
                    <a:pt x="0" y="0"/>
                  </a:lnTo>
                </a:path>
              </a:pathLst>
            </a:custGeom>
            <a:ln w="5420" cap="flat">
              <a:solidFill>
                <a:srgbClr val="E5BF6A">
                  <a:alpha val="100000"/>
                </a:srgbClr>
              </a:solidFill>
              <a:prstDash val="solid"/>
              <a:round/>
            </a:ln>
          </p:spPr>
          <p:txBody>
            <a:bodyPr/>
            <a:lstStyle/>
            <a:p>
              <a:endParaRPr/>
            </a:p>
          </p:txBody>
        </p:sp>
        <p:sp>
          <p:nvSpPr>
            <p:cNvPr id="5195" name="pl393">
              <a:extLst>
                <a:ext uri="{FF2B5EF4-FFF2-40B4-BE49-F238E27FC236}">
                  <a16:creationId xmlns:a16="http://schemas.microsoft.com/office/drawing/2014/main" id="{B11CA6E5-3640-5F4A-9AAE-81C7BA8B1EDA}"/>
                </a:ext>
              </a:extLst>
            </p:cNvPr>
            <p:cNvSpPr/>
            <p:nvPr/>
          </p:nvSpPr>
          <p:spPr>
            <a:xfrm>
              <a:off x="1365243" y="8605313"/>
              <a:ext cx="0" cy="3991"/>
            </a:xfrm>
            <a:custGeom>
              <a:avLst/>
              <a:gdLst/>
              <a:ahLst/>
              <a:cxnLst/>
              <a:rect l="0" t="0" r="0" b="0"/>
              <a:pathLst>
                <a:path h="3357">
                  <a:moveTo>
                    <a:pt x="0" y="0"/>
                  </a:moveTo>
                  <a:lnTo>
                    <a:pt x="0" y="3357"/>
                  </a:lnTo>
                </a:path>
              </a:pathLst>
            </a:custGeom>
            <a:ln w="5420" cap="flat">
              <a:solidFill>
                <a:srgbClr val="E5BF6A">
                  <a:alpha val="100000"/>
                </a:srgbClr>
              </a:solidFill>
              <a:prstDash val="solid"/>
              <a:round/>
            </a:ln>
          </p:spPr>
          <p:txBody>
            <a:bodyPr/>
            <a:lstStyle/>
            <a:p>
              <a:endParaRPr/>
            </a:p>
          </p:txBody>
        </p:sp>
        <p:sp>
          <p:nvSpPr>
            <p:cNvPr id="5196" name="pg394">
              <a:extLst>
                <a:ext uri="{FF2B5EF4-FFF2-40B4-BE49-F238E27FC236}">
                  <a16:creationId xmlns:a16="http://schemas.microsoft.com/office/drawing/2014/main" id="{A534B97A-7791-D643-AB82-9FBE1EE645FF}"/>
                </a:ext>
              </a:extLst>
            </p:cNvPr>
            <p:cNvSpPr/>
            <p:nvPr/>
          </p:nvSpPr>
          <p:spPr>
            <a:xfrm>
              <a:off x="1326125" y="8584655"/>
              <a:ext cx="78237" cy="20656"/>
            </a:xfrm>
            <a:custGeom>
              <a:avLst/>
              <a:gdLst/>
              <a:ahLst/>
              <a:cxnLst/>
              <a:rect l="0" t="0" r="0" b="0"/>
              <a:pathLst>
                <a:path w="69364" h="17375">
                  <a:moveTo>
                    <a:pt x="0" y="0"/>
                  </a:moveTo>
                  <a:lnTo>
                    <a:pt x="0" y="17375"/>
                  </a:lnTo>
                  <a:lnTo>
                    <a:pt x="69364" y="1737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197" name="pl395">
              <a:extLst>
                <a:ext uri="{FF2B5EF4-FFF2-40B4-BE49-F238E27FC236}">
                  <a16:creationId xmlns:a16="http://schemas.microsoft.com/office/drawing/2014/main" id="{4D486008-624C-314C-9F65-FCADD84DF84B}"/>
                </a:ext>
              </a:extLst>
            </p:cNvPr>
            <p:cNvSpPr/>
            <p:nvPr/>
          </p:nvSpPr>
          <p:spPr>
            <a:xfrm>
              <a:off x="1326125" y="859343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198" name="pl396">
              <a:extLst>
                <a:ext uri="{FF2B5EF4-FFF2-40B4-BE49-F238E27FC236}">
                  <a16:creationId xmlns:a16="http://schemas.microsoft.com/office/drawing/2014/main" id="{7B6AA659-2721-7049-A3C5-41332362AE4B}"/>
                </a:ext>
              </a:extLst>
            </p:cNvPr>
            <p:cNvSpPr/>
            <p:nvPr/>
          </p:nvSpPr>
          <p:spPr>
            <a:xfrm>
              <a:off x="1469562" y="8447375"/>
              <a:ext cx="0" cy="12056"/>
            </a:xfrm>
            <a:custGeom>
              <a:avLst/>
              <a:gdLst/>
              <a:ahLst/>
              <a:cxnLst/>
              <a:rect l="0" t="0" r="0" b="0"/>
              <a:pathLst>
                <a:path h="10141">
                  <a:moveTo>
                    <a:pt x="0" y="10141"/>
                  </a:moveTo>
                  <a:lnTo>
                    <a:pt x="0" y="0"/>
                  </a:lnTo>
                </a:path>
              </a:pathLst>
            </a:custGeom>
            <a:ln w="5420" cap="flat">
              <a:solidFill>
                <a:srgbClr val="3B81A0">
                  <a:alpha val="100000"/>
                </a:srgbClr>
              </a:solidFill>
              <a:prstDash val="solid"/>
              <a:round/>
            </a:ln>
          </p:spPr>
          <p:txBody>
            <a:bodyPr/>
            <a:lstStyle/>
            <a:p>
              <a:endParaRPr/>
            </a:p>
          </p:txBody>
        </p:sp>
        <p:sp>
          <p:nvSpPr>
            <p:cNvPr id="5199" name="pl397">
              <a:extLst>
                <a:ext uri="{FF2B5EF4-FFF2-40B4-BE49-F238E27FC236}">
                  <a16:creationId xmlns:a16="http://schemas.microsoft.com/office/drawing/2014/main" id="{5FB92D04-373C-554B-AC5F-FB6AD4FBA778}"/>
                </a:ext>
              </a:extLst>
            </p:cNvPr>
            <p:cNvSpPr/>
            <p:nvPr/>
          </p:nvSpPr>
          <p:spPr>
            <a:xfrm>
              <a:off x="1469562" y="8498034"/>
              <a:ext cx="0" cy="9813"/>
            </a:xfrm>
            <a:custGeom>
              <a:avLst/>
              <a:gdLst/>
              <a:ahLst/>
              <a:cxnLst/>
              <a:rect l="0" t="0" r="0" b="0"/>
              <a:pathLst>
                <a:path h="8254">
                  <a:moveTo>
                    <a:pt x="0" y="0"/>
                  </a:moveTo>
                  <a:lnTo>
                    <a:pt x="0" y="8254"/>
                  </a:lnTo>
                </a:path>
              </a:pathLst>
            </a:custGeom>
            <a:ln w="5420" cap="flat">
              <a:solidFill>
                <a:srgbClr val="3B81A0">
                  <a:alpha val="100000"/>
                </a:srgbClr>
              </a:solidFill>
              <a:prstDash val="solid"/>
              <a:round/>
            </a:ln>
          </p:spPr>
          <p:txBody>
            <a:bodyPr/>
            <a:lstStyle/>
            <a:p>
              <a:endParaRPr/>
            </a:p>
          </p:txBody>
        </p:sp>
        <p:sp>
          <p:nvSpPr>
            <p:cNvPr id="5200" name="pg398">
              <a:extLst>
                <a:ext uri="{FF2B5EF4-FFF2-40B4-BE49-F238E27FC236}">
                  <a16:creationId xmlns:a16="http://schemas.microsoft.com/office/drawing/2014/main" id="{5AA44135-D7C8-624A-8AB6-A7FCB1CBF439}"/>
                </a:ext>
              </a:extLst>
            </p:cNvPr>
            <p:cNvSpPr/>
            <p:nvPr/>
          </p:nvSpPr>
          <p:spPr>
            <a:xfrm>
              <a:off x="1430442" y="8459433"/>
              <a:ext cx="78237" cy="38602"/>
            </a:xfrm>
            <a:custGeom>
              <a:avLst/>
              <a:gdLst/>
              <a:ahLst/>
              <a:cxnLst/>
              <a:rect l="0" t="0" r="0" b="0"/>
              <a:pathLst>
                <a:path w="69364" h="32470">
                  <a:moveTo>
                    <a:pt x="0" y="0"/>
                  </a:moveTo>
                  <a:lnTo>
                    <a:pt x="0" y="32470"/>
                  </a:lnTo>
                  <a:lnTo>
                    <a:pt x="69364" y="3247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01" name="pl399">
              <a:extLst>
                <a:ext uri="{FF2B5EF4-FFF2-40B4-BE49-F238E27FC236}">
                  <a16:creationId xmlns:a16="http://schemas.microsoft.com/office/drawing/2014/main" id="{DA235F67-E953-804D-9554-1DFA42DF891D}"/>
                </a:ext>
              </a:extLst>
            </p:cNvPr>
            <p:cNvSpPr/>
            <p:nvPr/>
          </p:nvSpPr>
          <p:spPr>
            <a:xfrm>
              <a:off x="1430442" y="846852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02" name="pt400">
              <a:extLst>
                <a:ext uri="{FF2B5EF4-FFF2-40B4-BE49-F238E27FC236}">
                  <a16:creationId xmlns:a16="http://schemas.microsoft.com/office/drawing/2014/main" id="{024DA1A5-4241-AA4B-8204-6F99B9086DB3}"/>
                </a:ext>
              </a:extLst>
            </p:cNvPr>
            <p:cNvSpPr/>
            <p:nvPr/>
          </p:nvSpPr>
          <p:spPr>
            <a:xfrm>
              <a:off x="1545877" y="838962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03" name="pt401">
              <a:extLst>
                <a:ext uri="{FF2B5EF4-FFF2-40B4-BE49-F238E27FC236}">
                  <a16:creationId xmlns:a16="http://schemas.microsoft.com/office/drawing/2014/main" id="{08E1162F-4913-9B45-8AB8-7C54911DB725}"/>
                </a:ext>
              </a:extLst>
            </p:cNvPr>
            <p:cNvSpPr/>
            <p:nvPr/>
          </p:nvSpPr>
          <p:spPr>
            <a:xfrm>
              <a:off x="1545877" y="8488136"/>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04" name="pt402">
              <a:extLst>
                <a:ext uri="{FF2B5EF4-FFF2-40B4-BE49-F238E27FC236}">
                  <a16:creationId xmlns:a16="http://schemas.microsoft.com/office/drawing/2014/main" id="{AA12677C-DFE9-B944-8CD3-28F8881C01C2}"/>
                </a:ext>
              </a:extLst>
            </p:cNvPr>
            <p:cNvSpPr/>
            <p:nvPr/>
          </p:nvSpPr>
          <p:spPr>
            <a:xfrm>
              <a:off x="1545877" y="847814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05" name="pl403">
              <a:extLst>
                <a:ext uri="{FF2B5EF4-FFF2-40B4-BE49-F238E27FC236}">
                  <a16:creationId xmlns:a16="http://schemas.microsoft.com/office/drawing/2014/main" id="{9C11F536-7EEC-9840-A748-4577DDF7A332}"/>
                </a:ext>
              </a:extLst>
            </p:cNvPr>
            <p:cNvSpPr/>
            <p:nvPr/>
          </p:nvSpPr>
          <p:spPr>
            <a:xfrm>
              <a:off x="1573879" y="8447828"/>
              <a:ext cx="0" cy="13826"/>
            </a:xfrm>
            <a:custGeom>
              <a:avLst/>
              <a:gdLst/>
              <a:ahLst/>
              <a:cxnLst/>
              <a:rect l="0" t="0" r="0" b="0"/>
              <a:pathLst>
                <a:path h="11630">
                  <a:moveTo>
                    <a:pt x="0" y="11630"/>
                  </a:moveTo>
                  <a:lnTo>
                    <a:pt x="0" y="0"/>
                  </a:lnTo>
                </a:path>
              </a:pathLst>
            </a:custGeom>
            <a:ln w="5420" cap="flat">
              <a:solidFill>
                <a:srgbClr val="E5BF6A">
                  <a:alpha val="100000"/>
                </a:srgbClr>
              </a:solidFill>
              <a:prstDash val="solid"/>
              <a:round/>
            </a:ln>
          </p:spPr>
          <p:txBody>
            <a:bodyPr/>
            <a:lstStyle/>
            <a:p>
              <a:endParaRPr/>
            </a:p>
          </p:txBody>
        </p:sp>
        <p:sp>
          <p:nvSpPr>
            <p:cNvPr id="5206" name="pl404">
              <a:extLst>
                <a:ext uri="{FF2B5EF4-FFF2-40B4-BE49-F238E27FC236}">
                  <a16:creationId xmlns:a16="http://schemas.microsoft.com/office/drawing/2014/main" id="{74027BD5-C3DA-064F-BD9B-B4AF4D954EA7}"/>
                </a:ext>
              </a:extLst>
            </p:cNvPr>
            <p:cNvSpPr/>
            <p:nvPr/>
          </p:nvSpPr>
          <p:spPr>
            <a:xfrm>
              <a:off x="1573879" y="8479221"/>
              <a:ext cx="0" cy="2362"/>
            </a:xfrm>
            <a:custGeom>
              <a:avLst/>
              <a:gdLst/>
              <a:ahLst/>
              <a:cxnLst/>
              <a:rect l="0" t="0" r="0" b="0"/>
              <a:pathLst>
                <a:path h="1987">
                  <a:moveTo>
                    <a:pt x="0" y="0"/>
                  </a:moveTo>
                  <a:lnTo>
                    <a:pt x="0" y="1987"/>
                  </a:lnTo>
                </a:path>
              </a:pathLst>
            </a:custGeom>
            <a:ln w="5420" cap="flat">
              <a:solidFill>
                <a:srgbClr val="E5BF6A">
                  <a:alpha val="100000"/>
                </a:srgbClr>
              </a:solidFill>
              <a:prstDash val="solid"/>
              <a:round/>
            </a:ln>
          </p:spPr>
          <p:txBody>
            <a:bodyPr/>
            <a:lstStyle/>
            <a:p>
              <a:endParaRPr/>
            </a:p>
          </p:txBody>
        </p:sp>
        <p:sp>
          <p:nvSpPr>
            <p:cNvPr id="5207" name="pg405">
              <a:extLst>
                <a:ext uri="{FF2B5EF4-FFF2-40B4-BE49-F238E27FC236}">
                  <a16:creationId xmlns:a16="http://schemas.microsoft.com/office/drawing/2014/main" id="{B71AE4CE-E184-FC46-94A1-D0381516B76E}"/>
                </a:ext>
              </a:extLst>
            </p:cNvPr>
            <p:cNvSpPr/>
            <p:nvPr/>
          </p:nvSpPr>
          <p:spPr>
            <a:xfrm>
              <a:off x="1534761" y="8461654"/>
              <a:ext cx="78237" cy="17566"/>
            </a:xfrm>
            <a:custGeom>
              <a:avLst/>
              <a:gdLst/>
              <a:ahLst/>
              <a:cxnLst/>
              <a:rect l="0" t="0" r="0" b="0"/>
              <a:pathLst>
                <a:path w="69364" h="14776">
                  <a:moveTo>
                    <a:pt x="0" y="0"/>
                  </a:moveTo>
                  <a:lnTo>
                    <a:pt x="0" y="14776"/>
                  </a:lnTo>
                  <a:lnTo>
                    <a:pt x="69364" y="1477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08" name="pl406">
              <a:extLst>
                <a:ext uri="{FF2B5EF4-FFF2-40B4-BE49-F238E27FC236}">
                  <a16:creationId xmlns:a16="http://schemas.microsoft.com/office/drawing/2014/main" id="{9196E21D-8924-AC4F-8FCB-FD270D54B163}"/>
                </a:ext>
              </a:extLst>
            </p:cNvPr>
            <p:cNvSpPr/>
            <p:nvPr/>
          </p:nvSpPr>
          <p:spPr>
            <a:xfrm>
              <a:off x="1534761" y="846433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09" name="pl407">
              <a:extLst>
                <a:ext uri="{FF2B5EF4-FFF2-40B4-BE49-F238E27FC236}">
                  <a16:creationId xmlns:a16="http://schemas.microsoft.com/office/drawing/2014/main" id="{A42316E4-3C00-274B-995B-2ADF254FDBBF}"/>
                </a:ext>
              </a:extLst>
            </p:cNvPr>
            <p:cNvSpPr/>
            <p:nvPr/>
          </p:nvSpPr>
          <p:spPr>
            <a:xfrm>
              <a:off x="1678198" y="8529368"/>
              <a:ext cx="0" cy="16452"/>
            </a:xfrm>
            <a:custGeom>
              <a:avLst/>
              <a:gdLst/>
              <a:ahLst/>
              <a:cxnLst/>
              <a:rect l="0" t="0" r="0" b="0"/>
              <a:pathLst>
                <a:path h="13839">
                  <a:moveTo>
                    <a:pt x="0" y="13839"/>
                  </a:moveTo>
                  <a:lnTo>
                    <a:pt x="0" y="0"/>
                  </a:lnTo>
                </a:path>
              </a:pathLst>
            </a:custGeom>
            <a:ln w="5420" cap="flat">
              <a:solidFill>
                <a:srgbClr val="3B81A0">
                  <a:alpha val="100000"/>
                </a:srgbClr>
              </a:solidFill>
              <a:prstDash val="solid"/>
              <a:round/>
            </a:ln>
          </p:spPr>
          <p:txBody>
            <a:bodyPr/>
            <a:lstStyle/>
            <a:p>
              <a:endParaRPr/>
            </a:p>
          </p:txBody>
        </p:sp>
        <p:sp>
          <p:nvSpPr>
            <p:cNvPr id="5210" name="pl408">
              <a:extLst>
                <a:ext uri="{FF2B5EF4-FFF2-40B4-BE49-F238E27FC236}">
                  <a16:creationId xmlns:a16="http://schemas.microsoft.com/office/drawing/2014/main" id="{5DEE577C-DC8C-7C4F-95FD-EFF375BD4EE8}"/>
                </a:ext>
              </a:extLst>
            </p:cNvPr>
            <p:cNvSpPr/>
            <p:nvPr/>
          </p:nvSpPr>
          <p:spPr>
            <a:xfrm>
              <a:off x="1678198" y="8556938"/>
              <a:ext cx="0" cy="14764"/>
            </a:xfrm>
            <a:custGeom>
              <a:avLst/>
              <a:gdLst/>
              <a:ahLst/>
              <a:cxnLst/>
              <a:rect l="0" t="0" r="0" b="0"/>
              <a:pathLst>
                <a:path h="12419">
                  <a:moveTo>
                    <a:pt x="0" y="0"/>
                  </a:moveTo>
                  <a:lnTo>
                    <a:pt x="0" y="12419"/>
                  </a:lnTo>
                </a:path>
              </a:pathLst>
            </a:custGeom>
            <a:ln w="5420" cap="flat">
              <a:solidFill>
                <a:srgbClr val="3B81A0">
                  <a:alpha val="100000"/>
                </a:srgbClr>
              </a:solidFill>
              <a:prstDash val="solid"/>
              <a:round/>
            </a:ln>
          </p:spPr>
          <p:txBody>
            <a:bodyPr/>
            <a:lstStyle/>
            <a:p>
              <a:endParaRPr/>
            </a:p>
          </p:txBody>
        </p:sp>
        <p:sp>
          <p:nvSpPr>
            <p:cNvPr id="5211" name="pg409">
              <a:extLst>
                <a:ext uri="{FF2B5EF4-FFF2-40B4-BE49-F238E27FC236}">
                  <a16:creationId xmlns:a16="http://schemas.microsoft.com/office/drawing/2014/main" id="{2E3549EB-8212-7D44-A2CE-6EBDEEB572D9}"/>
                </a:ext>
              </a:extLst>
            </p:cNvPr>
            <p:cNvSpPr/>
            <p:nvPr/>
          </p:nvSpPr>
          <p:spPr>
            <a:xfrm>
              <a:off x="1639078" y="8545819"/>
              <a:ext cx="78237" cy="11118"/>
            </a:xfrm>
            <a:custGeom>
              <a:avLst/>
              <a:gdLst/>
              <a:ahLst/>
              <a:cxnLst/>
              <a:rect l="0" t="0" r="0" b="0"/>
              <a:pathLst>
                <a:path w="69364" h="9352">
                  <a:moveTo>
                    <a:pt x="0" y="0"/>
                  </a:moveTo>
                  <a:lnTo>
                    <a:pt x="0" y="9352"/>
                  </a:lnTo>
                  <a:lnTo>
                    <a:pt x="69364" y="935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12" name="pl410">
              <a:extLst>
                <a:ext uri="{FF2B5EF4-FFF2-40B4-BE49-F238E27FC236}">
                  <a16:creationId xmlns:a16="http://schemas.microsoft.com/office/drawing/2014/main" id="{E96E7C9B-651C-8740-9961-8943226C75CA}"/>
                </a:ext>
              </a:extLst>
            </p:cNvPr>
            <p:cNvSpPr/>
            <p:nvPr/>
          </p:nvSpPr>
          <p:spPr>
            <a:xfrm>
              <a:off x="1639078" y="855254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13" name="pt411">
              <a:extLst>
                <a:ext uri="{FF2B5EF4-FFF2-40B4-BE49-F238E27FC236}">
                  <a16:creationId xmlns:a16="http://schemas.microsoft.com/office/drawing/2014/main" id="{B853532A-5477-D344-8504-C82B0ED73152}"/>
                </a:ext>
              </a:extLst>
            </p:cNvPr>
            <p:cNvSpPr/>
            <p:nvPr/>
          </p:nvSpPr>
          <p:spPr>
            <a:xfrm>
              <a:off x="1754513" y="8548582"/>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14" name="pl412">
              <a:extLst>
                <a:ext uri="{FF2B5EF4-FFF2-40B4-BE49-F238E27FC236}">
                  <a16:creationId xmlns:a16="http://schemas.microsoft.com/office/drawing/2014/main" id="{832CC9CF-9E47-704C-9D7A-C05B5D80D2BA}"/>
                </a:ext>
              </a:extLst>
            </p:cNvPr>
            <p:cNvSpPr/>
            <p:nvPr/>
          </p:nvSpPr>
          <p:spPr>
            <a:xfrm>
              <a:off x="1782515" y="8522055"/>
              <a:ext cx="0" cy="11343"/>
            </a:xfrm>
            <a:custGeom>
              <a:avLst/>
              <a:gdLst/>
              <a:ahLst/>
              <a:cxnLst/>
              <a:rect l="0" t="0" r="0" b="0"/>
              <a:pathLst>
                <a:path h="9541">
                  <a:moveTo>
                    <a:pt x="0" y="9541"/>
                  </a:moveTo>
                  <a:lnTo>
                    <a:pt x="0" y="0"/>
                  </a:lnTo>
                </a:path>
              </a:pathLst>
            </a:custGeom>
            <a:ln w="5420" cap="flat">
              <a:solidFill>
                <a:srgbClr val="E5BF6A">
                  <a:alpha val="100000"/>
                </a:srgbClr>
              </a:solidFill>
              <a:prstDash val="solid"/>
              <a:round/>
            </a:ln>
          </p:spPr>
          <p:txBody>
            <a:bodyPr/>
            <a:lstStyle/>
            <a:p>
              <a:endParaRPr/>
            </a:p>
          </p:txBody>
        </p:sp>
        <p:sp>
          <p:nvSpPr>
            <p:cNvPr id="5215" name="pl413">
              <a:extLst>
                <a:ext uri="{FF2B5EF4-FFF2-40B4-BE49-F238E27FC236}">
                  <a16:creationId xmlns:a16="http://schemas.microsoft.com/office/drawing/2014/main" id="{0EB1FC1F-6F4C-D94D-9AC2-69307B0F7E9B}"/>
                </a:ext>
              </a:extLst>
            </p:cNvPr>
            <p:cNvSpPr/>
            <p:nvPr/>
          </p:nvSpPr>
          <p:spPr>
            <a:xfrm>
              <a:off x="1782515" y="8548562"/>
              <a:ext cx="0" cy="14196"/>
            </a:xfrm>
            <a:custGeom>
              <a:avLst/>
              <a:gdLst/>
              <a:ahLst/>
              <a:cxnLst/>
              <a:rect l="0" t="0" r="0" b="0"/>
              <a:pathLst>
                <a:path h="11941">
                  <a:moveTo>
                    <a:pt x="0" y="0"/>
                  </a:moveTo>
                  <a:lnTo>
                    <a:pt x="0" y="11941"/>
                  </a:lnTo>
                </a:path>
              </a:pathLst>
            </a:custGeom>
            <a:ln w="5420" cap="flat">
              <a:solidFill>
                <a:srgbClr val="E5BF6A">
                  <a:alpha val="100000"/>
                </a:srgbClr>
              </a:solidFill>
              <a:prstDash val="solid"/>
              <a:round/>
            </a:ln>
          </p:spPr>
          <p:txBody>
            <a:bodyPr/>
            <a:lstStyle/>
            <a:p>
              <a:endParaRPr/>
            </a:p>
          </p:txBody>
        </p:sp>
        <p:sp>
          <p:nvSpPr>
            <p:cNvPr id="5216" name="pg414">
              <a:extLst>
                <a:ext uri="{FF2B5EF4-FFF2-40B4-BE49-F238E27FC236}">
                  <a16:creationId xmlns:a16="http://schemas.microsoft.com/office/drawing/2014/main" id="{1B4853B2-8CBC-0E45-B3E4-BFA39829FAED}"/>
                </a:ext>
              </a:extLst>
            </p:cNvPr>
            <p:cNvSpPr/>
            <p:nvPr/>
          </p:nvSpPr>
          <p:spPr>
            <a:xfrm>
              <a:off x="1743396" y="8533398"/>
              <a:ext cx="78237" cy="15163"/>
            </a:xfrm>
            <a:custGeom>
              <a:avLst/>
              <a:gdLst/>
              <a:ahLst/>
              <a:cxnLst/>
              <a:rect l="0" t="0" r="0" b="0"/>
              <a:pathLst>
                <a:path w="69364" h="12755">
                  <a:moveTo>
                    <a:pt x="0" y="0"/>
                  </a:moveTo>
                  <a:lnTo>
                    <a:pt x="0" y="12755"/>
                  </a:lnTo>
                  <a:lnTo>
                    <a:pt x="69364" y="1275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17" name="pl415">
              <a:extLst>
                <a:ext uri="{FF2B5EF4-FFF2-40B4-BE49-F238E27FC236}">
                  <a16:creationId xmlns:a16="http://schemas.microsoft.com/office/drawing/2014/main" id="{703534D8-5B39-4844-A098-84680E9A8B87}"/>
                </a:ext>
              </a:extLst>
            </p:cNvPr>
            <p:cNvSpPr/>
            <p:nvPr/>
          </p:nvSpPr>
          <p:spPr>
            <a:xfrm>
              <a:off x="1743396" y="854147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18" name="pt359">
              <a:extLst>
                <a:ext uri="{FF2B5EF4-FFF2-40B4-BE49-F238E27FC236}">
                  <a16:creationId xmlns:a16="http://schemas.microsoft.com/office/drawing/2014/main" id="{58243C02-A946-8D44-A264-AC5E97335DB6}"/>
                </a:ext>
              </a:extLst>
            </p:cNvPr>
            <p:cNvSpPr/>
            <p:nvPr/>
          </p:nvSpPr>
          <p:spPr>
            <a:xfrm>
              <a:off x="607018" y="788261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19" name="pt361">
              <a:extLst>
                <a:ext uri="{FF2B5EF4-FFF2-40B4-BE49-F238E27FC236}">
                  <a16:creationId xmlns:a16="http://schemas.microsoft.com/office/drawing/2014/main" id="{233C09FF-3DB5-EE47-9016-E35D1B8D9223}"/>
                </a:ext>
              </a:extLst>
            </p:cNvPr>
            <p:cNvSpPr/>
            <p:nvPr/>
          </p:nvSpPr>
          <p:spPr>
            <a:xfrm>
              <a:off x="607018" y="790273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grpSp>
      <p:grpSp>
        <p:nvGrpSpPr>
          <p:cNvPr id="6370" name="Group 6369">
            <a:extLst>
              <a:ext uri="{FF2B5EF4-FFF2-40B4-BE49-F238E27FC236}">
                <a16:creationId xmlns:a16="http://schemas.microsoft.com/office/drawing/2014/main" id="{F1BD833F-6334-2F4C-9D6B-A220BCBB5605}"/>
              </a:ext>
            </a:extLst>
          </p:cNvPr>
          <p:cNvGrpSpPr/>
          <p:nvPr/>
        </p:nvGrpSpPr>
        <p:grpSpPr>
          <a:xfrm>
            <a:off x="398666" y="1395182"/>
            <a:ext cx="1658767" cy="1030819"/>
            <a:chOff x="1993704" y="2190737"/>
            <a:chExt cx="1658767" cy="1030819"/>
          </a:xfrm>
        </p:grpSpPr>
        <p:sp>
          <p:nvSpPr>
            <p:cNvPr id="2935" name="rc513">
              <a:extLst>
                <a:ext uri="{FF2B5EF4-FFF2-40B4-BE49-F238E27FC236}">
                  <a16:creationId xmlns:a16="http://schemas.microsoft.com/office/drawing/2014/main" id="{7EBBC2FE-91E3-B940-A1C4-04AB91A96957}"/>
                </a:ext>
              </a:extLst>
            </p:cNvPr>
            <p:cNvSpPr/>
            <p:nvPr/>
          </p:nvSpPr>
          <p:spPr>
            <a:xfrm>
              <a:off x="2379795" y="2446174"/>
              <a:ext cx="1272676" cy="775382"/>
            </a:xfrm>
            <a:prstGeom prst="rect">
              <a:avLst/>
            </a:prstGeom>
            <a:solidFill>
              <a:srgbClr val="FFFFFF">
                <a:alpha val="100000"/>
              </a:srgbClr>
            </a:solidFill>
          </p:spPr>
          <p:txBody>
            <a:bodyPr/>
            <a:lstStyle/>
            <a:p>
              <a:endParaRPr/>
            </a:p>
          </p:txBody>
        </p:sp>
        <p:sp>
          <p:nvSpPr>
            <p:cNvPr id="2936" name="pl514">
              <a:extLst>
                <a:ext uri="{FF2B5EF4-FFF2-40B4-BE49-F238E27FC236}">
                  <a16:creationId xmlns:a16="http://schemas.microsoft.com/office/drawing/2014/main" id="{F4E5AF3C-694B-4949-BF08-05EB56D537B6}"/>
                </a:ext>
              </a:extLst>
            </p:cNvPr>
            <p:cNvSpPr/>
            <p:nvPr/>
          </p:nvSpPr>
          <p:spPr>
            <a:xfrm>
              <a:off x="2379795" y="313408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937" name="pl515">
              <a:extLst>
                <a:ext uri="{FF2B5EF4-FFF2-40B4-BE49-F238E27FC236}">
                  <a16:creationId xmlns:a16="http://schemas.microsoft.com/office/drawing/2014/main" id="{2907734D-8996-5D4F-BC30-80F451E73E08}"/>
                </a:ext>
              </a:extLst>
            </p:cNvPr>
            <p:cNvSpPr/>
            <p:nvPr/>
          </p:nvSpPr>
          <p:spPr>
            <a:xfrm>
              <a:off x="2379795" y="294238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938" name="pl516">
              <a:extLst>
                <a:ext uri="{FF2B5EF4-FFF2-40B4-BE49-F238E27FC236}">
                  <a16:creationId xmlns:a16="http://schemas.microsoft.com/office/drawing/2014/main" id="{B49D40A6-DFD1-0F48-A46C-9B9B1A7556C2}"/>
                </a:ext>
              </a:extLst>
            </p:cNvPr>
            <p:cNvSpPr/>
            <p:nvPr/>
          </p:nvSpPr>
          <p:spPr>
            <a:xfrm>
              <a:off x="2379795" y="2750688"/>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939" name="pl517">
              <a:extLst>
                <a:ext uri="{FF2B5EF4-FFF2-40B4-BE49-F238E27FC236}">
                  <a16:creationId xmlns:a16="http://schemas.microsoft.com/office/drawing/2014/main" id="{22046096-4D54-9F4D-A1E1-45ADE999737A}"/>
                </a:ext>
              </a:extLst>
            </p:cNvPr>
            <p:cNvSpPr/>
            <p:nvPr/>
          </p:nvSpPr>
          <p:spPr>
            <a:xfrm>
              <a:off x="2379795" y="255899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940" name="pl518">
              <a:extLst>
                <a:ext uri="{FF2B5EF4-FFF2-40B4-BE49-F238E27FC236}">
                  <a16:creationId xmlns:a16="http://schemas.microsoft.com/office/drawing/2014/main" id="{F9F9F815-06C9-A84C-A0B5-20E411F961D3}"/>
                </a:ext>
              </a:extLst>
            </p:cNvPr>
            <p:cNvSpPr/>
            <p:nvPr/>
          </p:nvSpPr>
          <p:spPr>
            <a:xfrm>
              <a:off x="2379795" y="303823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941" name="pl519">
              <a:extLst>
                <a:ext uri="{FF2B5EF4-FFF2-40B4-BE49-F238E27FC236}">
                  <a16:creationId xmlns:a16="http://schemas.microsoft.com/office/drawing/2014/main" id="{695A0345-690F-344E-B727-839CB0079424}"/>
                </a:ext>
              </a:extLst>
            </p:cNvPr>
            <p:cNvSpPr/>
            <p:nvPr/>
          </p:nvSpPr>
          <p:spPr>
            <a:xfrm>
              <a:off x="2379795" y="284653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942" name="pl520">
              <a:extLst>
                <a:ext uri="{FF2B5EF4-FFF2-40B4-BE49-F238E27FC236}">
                  <a16:creationId xmlns:a16="http://schemas.microsoft.com/office/drawing/2014/main" id="{45FD1242-523E-E947-BD3E-A49EFEBD8C23}"/>
                </a:ext>
              </a:extLst>
            </p:cNvPr>
            <p:cNvSpPr/>
            <p:nvPr/>
          </p:nvSpPr>
          <p:spPr>
            <a:xfrm>
              <a:off x="2379795" y="265483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943" name="pl521">
              <a:extLst>
                <a:ext uri="{FF2B5EF4-FFF2-40B4-BE49-F238E27FC236}">
                  <a16:creationId xmlns:a16="http://schemas.microsoft.com/office/drawing/2014/main" id="{C0B6A22D-C888-354B-925B-645339070656}"/>
                </a:ext>
              </a:extLst>
            </p:cNvPr>
            <p:cNvSpPr/>
            <p:nvPr/>
          </p:nvSpPr>
          <p:spPr>
            <a:xfrm>
              <a:off x="2379795" y="2463143"/>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944" name="pl522">
              <a:extLst>
                <a:ext uri="{FF2B5EF4-FFF2-40B4-BE49-F238E27FC236}">
                  <a16:creationId xmlns:a16="http://schemas.microsoft.com/office/drawing/2014/main" id="{23B56B1E-E3A9-9D43-955E-76D7F74F0CEF}"/>
                </a:ext>
              </a:extLst>
            </p:cNvPr>
            <p:cNvSpPr/>
            <p:nvPr/>
          </p:nvSpPr>
          <p:spPr>
            <a:xfrm>
              <a:off x="2442386"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45" name="pl523">
              <a:extLst>
                <a:ext uri="{FF2B5EF4-FFF2-40B4-BE49-F238E27FC236}">
                  <a16:creationId xmlns:a16="http://schemas.microsoft.com/office/drawing/2014/main" id="{0E6C277B-3DC0-C64D-8741-836D3B9CDC89}"/>
                </a:ext>
              </a:extLst>
            </p:cNvPr>
            <p:cNvSpPr/>
            <p:nvPr/>
          </p:nvSpPr>
          <p:spPr>
            <a:xfrm>
              <a:off x="2546705"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46" name="pl524">
              <a:extLst>
                <a:ext uri="{FF2B5EF4-FFF2-40B4-BE49-F238E27FC236}">
                  <a16:creationId xmlns:a16="http://schemas.microsoft.com/office/drawing/2014/main" id="{7722FEAF-9650-8647-80FB-55B87E51887E}"/>
                </a:ext>
              </a:extLst>
            </p:cNvPr>
            <p:cNvSpPr/>
            <p:nvPr/>
          </p:nvSpPr>
          <p:spPr>
            <a:xfrm>
              <a:off x="2651021"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47" name="pl525">
              <a:extLst>
                <a:ext uri="{FF2B5EF4-FFF2-40B4-BE49-F238E27FC236}">
                  <a16:creationId xmlns:a16="http://schemas.microsoft.com/office/drawing/2014/main" id="{3E94BFC1-577D-3F4E-8A58-ADE2EAD50FCC}"/>
                </a:ext>
              </a:extLst>
            </p:cNvPr>
            <p:cNvSpPr/>
            <p:nvPr/>
          </p:nvSpPr>
          <p:spPr>
            <a:xfrm>
              <a:off x="2755340"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48" name="pl526">
              <a:extLst>
                <a:ext uri="{FF2B5EF4-FFF2-40B4-BE49-F238E27FC236}">
                  <a16:creationId xmlns:a16="http://schemas.microsoft.com/office/drawing/2014/main" id="{F2E70609-368F-8C4F-862C-685CC77A7E7A}"/>
                </a:ext>
              </a:extLst>
            </p:cNvPr>
            <p:cNvSpPr/>
            <p:nvPr/>
          </p:nvSpPr>
          <p:spPr>
            <a:xfrm>
              <a:off x="2859658"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49" name="pl527">
              <a:extLst>
                <a:ext uri="{FF2B5EF4-FFF2-40B4-BE49-F238E27FC236}">
                  <a16:creationId xmlns:a16="http://schemas.microsoft.com/office/drawing/2014/main" id="{D13973D6-8EEF-5F41-B23D-1E111953BDAA}"/>
                </a:ext>
              </a:extLst>
            </p:cNvPr>
            <p:cNvSpPr/>
            <p:nvPr/>
          </p:nvSpPr>
          <p:spPr>
            <a:xfrm>
              <a:off x="2963974"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0" name="pl528">
              <a:extLst>
                <a:ext uri="{FF2B5EF4-FFF2-40B4-BE49-F238E27FC236}">
                  <a16:creationId xmlns:a16="http://schemas.microsoft.com/office/drawing/2014/main" id="{B3A8F691-C009-CF45-94D6-197C96BA9FC1}"/>
                </a:ext>
              </a:extLst>
            </p:cNvPr>
            <p:cNvSpPr/>
            <p:nvPr/>
          </p:nvSpPr>
          <p:spPr>
            <a:xfrm>
              <a:off x="3068293"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1" name="pl529">
              <a:extLst>
                <a:ext uri="{FF2B5EF4-FFF2-40B4-BE49-F238E27FC236}">
                  <a16:creationId xmlns:a16="http://schemas.microsoft.com/office/drawing/2014/main" id="{5736CADC-0B5C-BD42-8E37-113B007EE535}"/>
                </a:ext>
              </a:extLst>
            </p:cNvPr>
            <p:cNvSpPr/>
            <p:nvPr/>
          </p:nvSpPr>
          <p:spPr>
            <a:xfrm>
              <a:off x="3172611"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2" name="pl530">
              <a:extLst>
                <a:ext uri="{FF2B5EF4-FFF2-40B4-BE49-F238E27FC236}">
                  <a16:creationId xmlns:a16="http://schemas.microsoft.com/office/drawing/2014/main" id="{2EC6F48C-E0AC-624A-8236-7FBA74399B60}"/>
                </a:ext>
              </a:extLst>
            </p:cNvPr>
            <p:cNvSpPr/>
            <p:nvPr/>
          </p:nvSpPr>
          <p:spPr>
            <a:xfrm>
              <a:off x="3276929"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3" name="pl531">
              <a:extLst>
                <a:ext uri="{FF2B5EF4-FFF2-40B4-BE49-F238E27FC236}">
                  <a16:creationId xmlns:a16="http://schemas.microsoft.com/office/drawing/2014/main" id="{D697DE65-1F3A-3043-9B4E-670194AF8662}"/>
                </a:ext>
              </a:extLst>
            </p:cNvPr>
            <p:cNvSpPr/>
            <p:nvPr/>
          </p:nvSpPr>
          <p:spPr>
            <a:xfrm>
              <a:off x="3381246"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4" name="pl532">
              <a:extLst>
                <a:ext uri="{FF2B5EF4-FFF2-40B4-BE49-F238E27FC236}">
                  <a16:creationId xmlns:a16="http://schemas.microsoft.com/office/drawing/2014/main" id="{67908E7B-4824-3D40-AD94-A679A5753195}"/>
                </a:ext>
              </a:extLst>
            </p:cNvPr>
            <p:cNvSpPr/>
            <p:nvPr/>
          </p:nvSpPr>
          <p:spPr>
            <a:xfrm>
              <a:off x="3485565"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955" name="pl533">
              <a:extLst>
                <a:ext uri="{FF2B5EF4-FFF2-40B4-BE49-F238E27FC236}">
                  <a16:creationId xmlns:a16="http://schemas.microsoft.com/office/drawing/2014/main" id="{D539B3C0-5391-6F4F-995B-4572BE613CB8}"/>
                </a:ext>
              </a:extLst>
            </p:cNvPr>
            <p:cNvSpPr/>
            <p:nvPr/>
          </p:nvSpPr>
          <p:spPr>
            <a:xfrm>
              <a:off x="3589882"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13" name="rc591">
              <a:extLst>
                <a:ext uri="{FF2B5EF4-FFF2-40B4-BE49-F238E27FC236}">
                  <a16:creationId xmlns:a16="http://schemas.microsoft.com/office/drawing/2014/main" id="{F0581927-DA75-E74D-91B9-DD993D9C83F6}"/>
                </a:ext>
              </a:extLst>
            </p:cNvPr>
            <p:cNvSpPr/>
            <p:nvPr/>
          </p:nvSpPr>
          <p:spPr>
            <a:xfrm>
              <a:off x="2390227"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014" name="rc592">
              <a:extLst>
                <a:ext uri="{FF2B5EF4-FFF2-40B4-BE49-F238E27FC236}">
                  <a16:creationId xmlns:a16="http://schemas.microsoft.com/office/drawing/2014/main" id="{9205C216-CAE2-D84E-B250-3B5BDE6FEE2A}"/>
                </a:ext>
              </a:extLst>
            </p:cNvPr>
            <p:cNvSpPr/>
            <p:nvPr/>
          </p:nvSpPr>
          <p:spPr>
            <a:xfrm>
              <a:off x="2494546"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015" name="rc593">
              <a:extLst>
                <a:ext uri="{FF2B5EF4-FFF2-40B4-BE49-F238E27FC236}">
                  <a16:creationId xmlns:a16="http://schemas.microsoft.com/office/drawing/2014/main" id="{ADD8CAC6-D5DA-5F41-9B49-EA436484792B}"/>
                </a:ext>
              </a:extLst>
            </p:cNvPr>
            <p:cNvSpPr/>
            <p:nvPr/>
          </p:nvSpPr>
          <p:spPr>
            <a:xfrm>
              <a:off x="2807499"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016" name="rc594">
              <a:extLst>
                <a:ext uri="{FF2B5EF4-FFF2-40B4-BE49-F238E27FC236}">
                  <a16:creationId xmlns:a16="http://schemas.microsoft.com/office/drawing/2014/main" id="{699FB1D1-72E5-E143-A195-918AA39E173E}"/>
                </a:ext>
              </a:extLst>
            </p:cNvPr>
            <p:cNvSpPr/>
            <p:nvPr/>
          </p:nvSpPr>
          <p:spPr>
            <a:xfrm>
              <a:off x="2911816"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017" name="rc595">
              <a:extLst>
                <a:ext uri="{FF2B5EF4-FFF2-40B4-BE49-F238E27FC236}">
                  <a16:creationId xmlns:a16="http://schemas.microsoft.com/office/drawing/2014/main" id="{48D0AAD6-50AB-1847-A45C-F120B377B372}"/>
                </a:ext>
              </a:extLst>
            </p:cNvPr>
            <p:cNvSpPr/>
            <p:nvPr/>
          </p:nvSpPr>
          <p:spPr>
            <a:xfrm>
              <a:off x="3224769"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018" name="rc596">
              <a:extLst>
                <a:ext uri="{FF2B5EF4-FFF2-40B4-BE49-F238E27FC236}">
                  <a16:creationId xmlns:a16="http://schemas.microsoft.com/office/drawing/2014/main" id="{BD576509-29C4-A843-98A6-81AB443136B1}"/>
                </a:ext>
              </a:extLst>
            </p:cNvPr>
            <p:cNvSpPr/>
            <p:nvPr/>
          </p:nvSpPr>
          <p:spPr>
            <a:xfrm>
              <a:off x="3329087"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019" name="rc597">
              <a:extLst>
                <a:ext uri="{FF2B5EF4-FFF2-40B4-BE49-F238E27FC236}">
                  <a16:creationId xmlns:a16="http://schemas.microsoft.com/office/drawing/2014/main" id="{56975A69-1B90-4843-959C-D52F7CC5213B}"/>
                </a:ext>
              </a:extLst>
            </p:cNvPr>
            <p:cNvSpPr/>
            <p:nvPr/>
          </p:nvSpPr>
          <p:spPr>
            <a:xfrm>
              <a:off x="3433405"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020" name="rc598">
              <a:extLst>
                <a:ext uri="{FF2B5EF4-FFF2-40B4-BE49-F238E27FC236}">
                  <a16:creationId xmlns:a16="http://schemas.microsoft.com/office/drawing/2014/main" id="{A653D0A6-93F9-5948-8351-852B31962FBA}"/>
                </a:ext>
              </a:extLst>
            </p:cNvPr>
            <p:cNvSpPr/>
            <p:nvPr/>
          </p:nvSpPr>
          <p:spPr>
            <a:xfrm>
              <a:off x="3537723"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021" name="rc599">
              <a:extLst>
                <a:ext uri="{FF2B5EF4-FFF2-40B4-BE49-F238E27FC236}">
                  <a16:creationId xmlns:a16="http://schemas.microsoft.com/office/drawing/2014/main" id="{AD245BFF-6AA0-4C43-A12F-BDE88C3B21CC}"/>
                </a:ext>
              </a:extLst>
            </p:cNvPr>
            <p:cNvSpPr/>
            <p:nvPr/>
          </p:nvSpPr>
          <p:spPr>
            <a:xfrm>
              <a:off x="2379795" y="2446174"/>
              <a:ext cx="1272676" cy="775382"/>
            </a:xfrm>
            <a:prstGeom prst="rect">
              <a:avLst/>
            </a:prstGeom>
            <a:ln w="13550" cap="rnd">
              <a:solidFill>
                <a:srgbClr val="333333">
                  <a:alpha val="100000"/>
                </a:srgbClr>
              </a:solidFill>
              <a:prstDash val="solid"/>
              <a:round/>
            </a:ln>
          </p:spPr>
          <p:txBody>
            <a:bodyPr/>
            <a:lstStyle/>
            <a:p>
              <a:endParaRPr/>
            </a:p>
          </p:txBody>
        </p:sp>
        <p:sp>
          <p:nvSpPr>
            <p:cNvPr id="4426" name="rc2004">
              <a:extLst>
                <a:ext uri="{FF2B5EF4-FFF2-40B4-BE49-F238E27FC236}">
                  <a16:creationId xmlns:a16="http://schemas.microsoft.com/office/drawing/2014/main" id="{272836D2-8F8B-A745-9EE2-0572234A2ECC}"/>
                </a:ext>
              </a:extLst>
            </p:cNvPr>
            <p:cNvSpPr/>
            <p:nvPr/>
          </p:nvSpPr>
          <p:spPr>
            <a:xfrm>
              <a:off x="2379795" y="219073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27" name="tx2005">
              <a:extLst>
                <a:ext uri="{FF2B5EF4-FFF2-40B4-BE49-F238E27FC236}">
                  <a16:creationId xmlns:a16="http://schemas.microsoft.com/office/drawing/2014/main" id="{62D92553-3675-3B4E-A8FC-D59F5F3D4BC1}"/>
                </a:ext>
              </a:extLst>
            </p:cNvPr>
            <p:cNvSpPr/>
            <p:nvPr/>
          </p:nvSpPr>
          <p:spPr>
            <a:xfrm>
              <a:off x="2939102" y="2265551"/>
              <a:ext cx="154062" cy="100556"/>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Cs</a:t>
              </a:r>
            </a:p>
          </p:txBody>
        </p:sp>
        <p:sp>
          <p:nvSpPr>
            <p:cNvPr id="4682" name="tx2260">
              <a:extLst>
                <a:ext uri="{FF2B5EF4-FFF2-40B4-BE49-F238E27FC236}">
                  <a16:creationId xmlns:a16="http://schemas.microsoft.com/office/drawing/2014/main" id="{49077C39-DDB6-E34B-B084-EC4142B83366}"/>
                </a:ext>
              </a:extLst>
            </p:cNvPr>
            <p:cNvSpPr/>
            <p:nvPr/>
          </p:nvSpPr>
          <p:spPr>
            <a:xfrm>
              <a:off x="1993704" y="2990322"/>
              <a:ext cx="315449"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0.003</a:t>
              </a:r>
            </a:p>
          </p:txBody>
        </p:sp>
        <p:sp>
          <p:nvSpPr>
            <p:cNvPr id="4683" name="tx2261">
              <a:extLst>
                <a:ext uri="{FF2B5EF4-FFF2-40B4-BE49-F238E27FC236}">
                  <a16:creationId xmlns:a16="http://schemas.microsoft.com/office/drawing/2014/main" id="{B772E65D-1C26-EE4D-822A-D3025753D1EC}"/>
                </a:ext>
              </a:extLst>
            </p:cNvPr>
            <p:cNvSpPr/>
            <p:nvPr/>
          </p:nvSpPr>
          <p:spPr>
            <a:xfrm>
              <a:off x="1993704" y="2798365"/>
              <a:ext cx="315449" cy="9582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0.006</a:t>
              </a:r>
            </a:p>
          </p:txBody>
        </p:sp>
        <p:sp>
          <p:nvSpPr>
            <p:cNvPr id="4684" name="tx2262">
              <a:extLst>
                <a:ext uri="{FF2B5EF4-FFF2-40B4-BE49-F238E27FC236}">
                  <a16:creationId xmlns:a16="http://schemas.microsoft.com/office/drawing/2014/main" id="{FDB0068E-67BB-2B4A-B439-BDB49135208D}"/>
                </a:ext>
              </a:extLst>
            </p:cNvPr>
            <p:cNvSpPr/>
            <p:nvPr/>
          </p:nvSpPr>
          <p:spPr>
            <a:xfrm>
              <a:off x="1993704" y="2606864"/>
              <a:ext cx="315449" cy="956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0.009</a:t>
              </a:r>
            </a:p>
          </p:txBody>
        </p:sp>
        <p:sp>
          <p:nvSpPr>
            <p:cNvPr id="4685" name="tx2263">
              <a:extLst>
                <a:ext uri="{FF2B5EF4-FFF2-40B4-BE49-F238E27FC236}">
                  <a16:creationId xmlns:a16="http://schemas.microsoft.com/office/drawing/2014/main" id="{44F6043E-B009-1C4C-AB8A-6087F107EE08}"/>
                </a:ext>
              </a:extLst>
            </p:cNvPr>
            <p:cNvSpPr/>
            <p:nvPr/>
          </p:nvSpPr>
          <p:spPr>
            <a:xfrm>
              <a:off x="1993704" y="2415038"/>
              <a:ext cx="315449"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0.012</a:t>
              </a:r>
            </a:p>
          </p:txBody>
        </p:sp>
        <p:sp>
          <p:nvSpPr>
            <p:cNvPr id="4686" name="pl2264">
              <a:extLst>
                <a:ext uri="{FF2B5EF4-FFF2-40B4-BE49-F238E27FC236}">
                  <a16:creationId xmlns:a16="http://schemas.microsoft.com/office/drawing/2014/main" id="{EDEDFB5B-A0EA-CA43-878A-F787B8A3B34E}"/>
                </a:ext>
              </a:extLst>
            </p:cNvPr>
            <p:cNvSpPr/>
            <p:nvPr/>
          </p:nvSpPr>
          <p:spPr>
            <a:xfrm>
              <a:off x="2340550" y="303823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87" name="pl2265">
              <a:extLst>
                <a:ext uri="{FF2B5EF4-FFF2-40B4-BE49-F238E27FC236}">
                  <a16:creationId xmlns:a16="http://schemas.microsoft.com/office/drawing/2014/main" id="{9A9C600A-3BAF-A94A-907B-9DCABD1F56DB}"/>
                </a:ext>
              </a:extLst>
            </p:cNvPr>
            <p:cNvSpPr/>
            <p:nvPr/>
          </p:nvSpPr>
          <p:spPr>
            <a:xfrm>
              <a:off x="2340550" y="284653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88" name="pl2266">
              <a:extLst>
                <a:ext uri="{FF2B5EF4-FFF2-40B4-BE49-F238E27FC236}">
                  <a16:creationId xmlns:a16="http://schemas.microsoft.com/office/drawing/2014/main" id="{34461DF1-EBCE-B54C-B615-01D8D6C68B56}"/>
                </a:ext>
              </a:extLst>
            </p:cNvPr>
            <p:cNvSpPr/>
            <p:nvPr/>
          </p:nvSpPr>
          <p:spPr>
            <a:xfrm>
              <a:off x="2340550" y="265483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89" name="pl2267">
              <a:extLst>
                <a:ext uri="{FF2B5EF4-FFF2-40B4-BE49-F238E27FC236}">
                  <a16:creationId xmlns:a16="http://schemas.microsoft.com/office/drawing/2014/main" id="{7378DA40-BEA6-DE41-B44E-BBEB04B7A840}"/>
                </a:ext>
              </a:extLst>
            </p:cNvPr>
            <p:cNvSpPr/>
            <p:nvPr/>
          </p:nvSpPr>
          <p:spPr>
            <a:xfrm>
              <a:off x="2340550" y="2463143"/>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220" name="pt534">
              <a:extLst>
                <a:ext uri="{FF2B5EF4-FFF2-40B4-BE49-F238E27FC236}">
                  <a16:creationId xmlns:a16="http://schemas.microsoft.com/office/drawing/2014/main" id="{AA27C5B6-9540-FF46-9277-A42D5A841155}"/>
                </a:ext>
              </a:extLst>
            </p:cNvPr>
            <p:cNvSpPr/>
            <p:nvPr/>
          </p:nvSpPr>
          <p:spPr>
            <a:xfrm>
              <a:off x="2414384" y="294151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21" name="pt535">
              <a:extLst>
                <a:ext uri="{FF2B5EF4-FFF2-40B4-BE49-F238E27FC236}">
                  <a16:creationId xmlns:a16="http://schemas.microsoft.com/office/drawing/2014/main" id="{FB7F2FF3-98C6-F04E-AD1F-BD290E0677EB}"/>
                </a:ext>
              </a:extLst>
            </p:cNvPr>
            <p:cNvSpPr/>
            <p:nvPr/>
          </p:nvSpPr>
          <p:spPr>
            <a:xfrm>
              <a:off x="2414384" y="294609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22" name="pt536">
              <a:extLst>
                <a:ext uri="{FF2B5EF4-FFF2-40B4-BE49-F238E27FC236}">
                  <a16:creationId xmlns:a16="http://schemas.microsoft.com/office/drawing/2014/main" id="{2DBAC487-7257-D341-99B8-F6B8A5774A93}"/>
                </a:ext>
              </a:extLst>
            </p:cNvPr>
            <p:cNvSpPr/>
            <p:nvPr/>
          </p:nvSpPr>
          <p:spPr>
            <a:xfrm>
              <a:off x="2414384" y="291135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23" name="pl537">
              <a:extLst>
                <a:ext uri="{FF2B5EF4-FFF2-40B4-BE49-F238E27FC236}">
                  <a16:creationId xmlns:a16="http://schemas.microsoft.com/office/drawing/2014/main" id="{2C8ABECE-2916-3E4F-A6F9-BA4A7D240CC9}"/>
                </a:ext>
              </a:extLst>
            </p:cNvPr>
            <p:cNvSpPr/>
            <p:nvPr/>
          </p:nvSpPr>
          <p:spPr>
            <a:xfrm>
              <a:off x="2442386" y="2979746"/>
              <a:ext cx="0" cy="75987"/>
            </a:xfrm>
            <a:custGeom>
              <a:avLst/>
              <a:gdLst/>
              <a:ahLst/>
              <a:cxnLst/>
              <a:rect l="0" t="0" r="0" b="0"/>
              <a:pathLst>
                <a:path h="63917">
                  <a:moveTo>
                    <a:pt x="0" y="63917"/>
                  </a:moveTo>
                  <a:lnTo>
                    <a:pt x="0" y="0"/>
                  </a:lnTo>
                </a:path>
              </a:pathLst>
            </a:custGeom>
            <a:ln w="5420" cap="flat">
              <a:solidFill>
                <a:srgbClr val="3B81A0">
                  <a:alpha val="100000"/>
                </a:srgbClr>
              </a:solidFill>
              <a:prstDash val="solid"/>
              <a:round/>
            </a:ln>
          </p:spPr>
          <p:txBody>
            <a:bodyPr/>
            <a:lstStyle/>
            <a:p>
              <a:endParaRPr/>
            </a:p>
          </p:txBody>
        </p:sp>
        <p:sp>
          <p:nvSpPr>
            <p:cNvPr id="5224" name="pl538">
              <a:extLst>
                <a:ext uri="{FF2B5EF4-FFF2-40B4-BE49-F238E27FC236}">
                  <a16:creationId xmlns:a16="http://schemas.microsoft.com/office/drawing/2014/main" id="{E4B881BF-32A3-F546-BCB7-497E296BB4CF}"/>
                </a:ext>
              </a:extLst>
            </p:cNvPr>
            <p:cNvSpPr/>
            <p:nvPr/>
          </p:nvSpPr>
          <p:spPr>
            <a:xfrm>
              <a:off x="2442386" y="3107483"/>
              <a:ext cx="0" cy="32875"/>
            </a:xfrm>
            <a:custGeom>
              <a:avLst/>
              <a:gdLst/>
              <a:ahLst/>
              <a:cxnLst/>
              <a:rect l="0" t="0" r="0" b="0"/>
              <a:pathLst>
                <a:path h="27653">
                  <a:moveTo>
                    <a:pt x="0" y="0"/>
                  </a:moveTo>
                  <a:lnTo>
                    <a:pt x="0" y="27653"/>
                  </a:lnTo>
                </a:path>
              </a:pathLst>
            </a:custGeom>
            <a:ln w="5420" cap="flat">
              <a:solidFill>
                <a:srgbClr val="3B81A0">
                  <a:alpha val="100000"/>
                </a:srgbClr>
              </a:solidFill>
              <a:prstDash val="solid"/>
              <a:round/>
            </a:ln>
          </p:spPr>
          <p:txBody>
            <a:bodyPr/>
            <a:lstStyle/>
            <a:p>
              <a:endParaRPr/>
            </a:p>
          </p:txBody>
        </p:sp>
        <p:sp>
          <p:nvSpPr>
            <p:cNvPr id="5225" name="pg539">
              <a:extLst>
                <a:ext uri="{FF2B5EF4-FFF2-40B4-BE49-F238E27FC236}">
                  <a16:creationId xmlns:a16="http://schemas.microsoft.com/office/drawing/2014/main" id="{09C06A90-2BC4-C74A-804A-93C478157A2E}"/>
                </a:ext>
              </a:extLst>
            </p:cNvPr>
            <p:cNvSpPr/>
            <p:nvPr/>
          </p:nvSpPr>
          <p:spPr>
            <a:xfrm>
              <a:off x="2403267" y="3055733"/>
              <a:ext cx="78237" cy="51749"/>
            </a:xfrm>
            <a:custGeom>
              <a:avLst/>
              <a:gdLst/>
              <a:ahLst/>
              <a:cxnLst/>
              <a:rect l="0" t="0" r="0" b="0"/>
              <a:pathLst>
                <a:path w="69364" h="43529">
                  <a:moveTo>
                    <a:pt x="0" y="0"/>
                  </a:moveTo>
                  <a:lnTo>
                    <a:pt x="0" y="43529"/>
                  </a:lnTo>
                  <a:lnTo>
                    <a:pt x="69364" y="4352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26" name="pl540">
              <a:extLst>
                <a:ext uri="{FF2B5EF4-FFF2-40B4-BE49-F238E27FC236}">
                  <a16:creationId xmlns:a16="http://schemas.microsoft.com/office/drawing/2014/main" id="{B76CFCC6-2AE0-0C48-971B-22E59C0AFEC6}"/>
                </a:ext>
              </a:extLst>
            </p:cNvPr>
            <p:cNvSpPr/>
            <p:nvPr/>
          </p:nvSpPr>
          <p:spPr>
            <a:xfrm>
              <a:off x="2403267" y="307198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27" name="pl541">
              <a:extLst>
                <a:ext uri="{FF2B5EF4-FFF2-40B4-BE49-F238E27FC236}">
                  <a16:creationId xmlns:a16="http://schemas.microsoft.com/office/drawing/2014/main" id="{0CBE52F0-78CB-CE46-963F-D71C4F65DE2A}"/>
                </a:ext>
              </a:extLst>
            </p:cNvPr>
            <p:cNvSpPr/>
            <p:nvPr/>
          </p:nvSpPr>
          <p:spPr>
            <a:xfrm>
              <a:off x="2546705" y="3026763"/>
              <a:ext cx="0" cy="16411"/>
            </a:xfrm>
            <a:custGeom>
              <a:avLst/>
              <a:gdLst/>
              <a:ahLst/>
              <a:cxnLst/>
              <a:rect l="0" t="0" r="0" b="0"/>
              <a:pathLst>
                <a:path h="13804">
                  <a:moveTo>
                    <a:pt x="0" y="13804"/>
                  </a:moveTo>
                  <a:lnTo>
                    <a:pt x="0" y="0"/>
                  </a:lnTo>
                </a:path>
              </a:pathLst>
            </a:custGeom>
            <a:ln w="5420" cap="flat">
              <a:solidFill>
                <a:srgbClr val="E5BF6A">
                  <a:alpha val="100000"/>
                </a:srgbClr>
              </a:solidFill>
              <a:prstDash val="solid"/>
              <a:round/>
            </a:ln>
          </p:spPr>
          <p:txBody>
            <a:bodyPr/>
            <a:lstStyle/>
            <a:p>
              <a:endParaRPr/>
            </a:p>
          </p:txBody>
        </p:sp>
        <p:sp>
          <p:nvSpPr>
            <p:cNvPr id="5228" name="pl542">
              <a:extLst>
                <a:ext uri="{FF2B5EF4-FFF2-40B4-BE49-F238E27FC236}">
                  <a16:creationId xmlns:a16="http://schemas.microsoft.com/office/drawing/2014/main" id="{76F8CF18-10D1-5F40-A19D-220F71226A1D}"/>
                </a:ext>
              </a:extLst>
            </p:cNvPr>
            <p:cNvSpPr/>
            <p:nvPr/>
          </p:nvSpPr>
          <p:spPr>
            <a:xfrm>
              <a:off x="2546705" y="3095901"/>
              <a:ext cx="0" cy="3263"/>
            </a:xfrm>
            <a:custGeom>
              <a:avLst/>
              <a:gdLst/>
              <a:ahLst/>
              <a:cxnLst/>
              <a:rect l="0" t="0" r="0" b="0"/>
              <a:pathLst>
                <a:path h="2745">
                  <a:moveTo>
                    <a:pt x="0" y="0"/>
                  </a:moveTo>
                  <a:lnTo>
                    <a:pt x="0" y="2745"/>
                  </a:lnTo>
                </a:path>
              </a:pathLst>
            </a:custGeom>
            <a:ln w="5420" cap="flat">
              <a:solidFill>
                <a:srgbClr val="E5BF6A">
                  <a:alpha val="100000"/>
                </a:srgbClr>
              </a:solidFill>
              <a:prstDash val="solid"/>
              <a:round/>
            </a:ln>
          </p:spPr>
          <p:txBody>
            <a:bodyPr/>
            <a:lstStyle/>
            <a:p>
              <a:endParaRPr/>
            </a:p>
          </p:txBody>
        </p:sp>
        <p:sp>
          <p:nvSpPr>
            <p:cNvPr id="5229" name="pg543">
              <a:extLst>
                <a:ext uri="{FF2B5EF4-FFF2-40B4-BE49-F238E27FC236}">
                  <a16:creationId xmlns:a16="http://schemas.microsoft.com/office/drawing/2014/main" id="{6524352F-17C4-4540-A658-CB6591CFFBE3}"/>
                </a:ext>
              </a:extLst>
            </p:cNvPr>
            <p:cNvSpPr/>
            <p:nvPr/>
          </p:nvSpPr>
          <p:spPr>
            <a:xfrm>
              <a:off x="2507585" y="3043174"/>
              <a:ext cx="78237" cy="52727"/>
            </a:xfrm>
            <a:custGeom>
              <a:avLst/>
              <a:gdLst/>
              <a:ahLst/>
              <a:cxnLst/>
              <a:rect l="0" t="0" r="0" b="0"/>
              <a:pathLst>
                <a:path w="69364" h="44352">
                  <a:moveTo>
                    <a:pt x="0" y="0"/>
                  </a:moveTo>
                  <a:lnTo>
                    <a:pt x="0" y="44352"/>
                  </a:lnTo>
                  <a:lnTo>
                    <a:pt x="69364" y="4435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30" name="pl544">
              <a:extLst>
                <a:ext uri="{FF2B5EF4-FFF2-40B4-BE49-F238E27FC236}">
                  <a16:creationId xmlns:a16="http://schemas.microsoft.com/office/drawing/2014/main" id="{43E3C459-4249-9A4F-938B-5C5DEB550D7A}"/>
                </a:ext>
              </a:extLst>
            </p:cNvPr>
            <p:cNvSpPr/>
            <p:nvPr/>
          </p:nvSpPr>
          <p:spPr>
            <a:xfrm>
              <a:off x="2507585" y="307172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31" name="pt545">
              <a:extLst>
                <a:ext uri="{FF2B5EF4-FFF2-40B4-BE49-F238E27FC236}">
                  <a16:creationId xmlns:a16="http://schemas.microsoft.com/office/drawing/2014/main" id="{231BDFBF-53EE-224D-9F78-FD9EB64AC61D}"/>
                </a:ext>
              </a:extLst>
            </p:cNvPr>
            <p:cNvSpPr/>
            <p:nvPr/>
          </p:nvSpPr>
          <p:spPr>
            <a:xfrm>
              <a:off x="2623020" y="264819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32" name="pt546">
              <a:extLst>
                <a:ext uri="{FF2B5EF4-FFF2-40B4-BE49-F238E27FC236}">
                  <a16:creationId xmlns:a16="http://schemas.microsoft.com/office/drawing/2014/main" id="{2BFEBC5B-5C40-304F-985F-DBED0C859525}"/>
                </a:ext>
              </a:extLst>
            </p:cNvPr>
            <p:cNvSpPr/>
            <p:nvPr/>
          </p:nvSpPr>
          <p:spPr>
            <a:xfrm>
              <a:off x="2623020" y="245190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33" name="pt547">
              <a:extLst>
                <a:ext uri="{FF2B5EF4-FFF2-40B4-BE49-F238E27FC236}">
                  <a16:creationId xmlns:a16="http://schemas.microsoft.com/office/drawing/2014/main" id="{8152002E-A75B-9047-9E5B-2B9196A43E9A}"/>
                </a:ext>
              </a:extLst>
            </p:cNvPr>
            <p:cNvSpPr/>
            <p:nvPr/>
          </p:nvSpPr>
          <p:spPr>
            <a:xfrm>
              <a:off x="2623020" y="2481778"/>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34" name="pt548">
              <a:extLst>
                <a:ext uri="{FF2B5EF4-FFF2-40B4-BE49-F238E27FC236}">
                  <a16:creationId xmlns:a16="http://schemas.microsoft.com/office/drawing/2014/main" id="{9ABA1F28-CE34-C24F-827E-CA5E62D75D3B}"/>
                </a:ext>
              </a:extLst>
            </p:cNvPr>
            <p:cNvSpPr/>
            <p:nvPr/>
          </p:nvSpPr>
          <p:spPr>
            <a:xfrm>
              <a:off x="2623020" y="258132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35" name="pl549">
              <a:extLst>
                <a:ext uri="{FF2B5EF4-FFF2-40B4-BE49-F238E27FC236}">
                  <a16:creationId xmlns:a16="http://schemas.microsoft.com/office/drawing/2014/main" id="{10C4D624-E30C-1048-B4D6-223C58C595C9}"/>
                </a:ext>
              </a:extLst>
            </p:cNvPr>
            <p:cNvSpPr/>
            <p:nvPr/>
          </p:nvSpPr>
          <p:spPr>
            <a:xfrm>
              <a:off x="2651021" y="2852322"/>
              <a:ext cx="0" cy="104002"/>
            </a:xfrm>
            <a:custGeom>
              <a:avLst/>
              <a:gdLst/>
              <a:ahLst/>
              <a:cxnLst/>
              <a:rect l="0" t="0" r="0" b="0"/>
              <a:pathLst>
                <a:path h="87482">
                  <a:moveTo>
                    <a:pt x="0" y="87482"/>
                  </a:moveTo>
                  <a:lnTo>
                    <a:pt x="0" y="0"/>
                  </a:lnTo>
                </a:path>
              </a:pathLst>
            </a:custGeom>
            <a:ln w="5420" cap="flat">
              <a:solidFill>
                <a:srgbClr val="3B81A0">
                  <a:alpha val="100000"/>
                </a:srgbClr>
              </a:solidFill>
              <a:prstDash val="solid"/>
              <a:round/>
            </a:ln>
          </p:spPr>
          <p:txBody>
            <a:bodyPr/>
            <a:lstStyle/>
            <a:p>
              <a:endParaRPr/>
            </a:p>
          </p:txBody>
        </p:sp>
        <p:sp>
          <p:nvSpPr>
            <p:cNvPr id="5236" name="pl550">
              <a:extLst>
                <a:ext uri="{FF2B5EF4-FFF2-40B4-BE49-F238E27FC236}">
                  <a16:creationId xmlns:a16="http://schemas.microsoft.com/office/drawing/2014/main" id="{EF5DA2E0-1459-9E4F-B9D8-9DCBBC5219CA}"/>
                </a:ext>
              </a:extLst>
            </p:cNvPr>
            <p:cNvSpPr/>
            <p:nvPr/>
          </p:nvSpPr>
          <p:spPr>
            <a:xfrm>
              <a:off x="2651021" y="3078902"/>
              <a:ext cx="0" cy="58628"/>
            </a:xfrm>
            <a:custGeom>
              <a:avLst/>
              <a:gdLst/>
              <a:ahLst/>
              <a:cxnLst/>
              <a:rect l="0" t="0" r="0" b="0"/>
              <a:pathLst>
                <a:path h="49316">
                  <a:moveTo>
                    <a:pt x="0" y="0"/>
                  </a:moveTo>
                  <a:lnTo>
                    <a:pt x="0" y="49316"/>
                  </a:lnTo>
                </a:path>
              </a:pathLst>
            </a:custGeom>
            <a:ln w="5420" cap="flat">
              <a:solidFill>
                <a:srgbClr val="3B81A0">
                  <a:alpha val="100000"/>
                </a:srgbClr>
              </a:solidFill>
              <a:prstDash val="solid"/>
              <a:round/>
            </a:ln>
          </p:spPr>
          <p:txBody>
            <a:bodyPr/>
            <a:lstStyle/>
            <a:p>
              <a:endParaRPr/>
            </a:p>
          </p:txBody>
        </p:sp>
        <p:sp>
          <p:nvSpPr>
            <p:cNvPr id="5237" name="pg551">
              <a:extLst>
                <a:ext uri="{FF2B5EF4-FFF2-40B4-BE49-F238E27FC236}">
                  <a16:creationId xmlns:a16="http://schemas.microsoft.com/office/drawing/2014/main" id="{05084CDA-0A0F-3142-B0A0-62800A0E5C68}"/>
                </a:ext>
              </a:extLst>
            </p:cNvPr>
            <p:cNvSpPr/>
            <p:nvPr/>
          </p:nvSpPr>
          <p:spPr>
            <a:xfrm>
              <a:off x="2611903" y="2956326"/>
              <a:ext cx="78237" cy="122576"/>
            </a:xfrm>
            <a:custGeom>
              <a:avLst/>
              <a:gdLst/>
              <a:ahLst/>
              <a:cxnLst/>
              <a:rect l="0" t="0" r="0" b="0"/>
              <a:pathLst>
                <a:path w="69364" h="103106">
                  <a:moveTo>
                    <a:pt x="0" y="0"/>
                  </a:moveTo>
                  <a:lnTo>
                    <a:pt x="0" y="103106"/>
                  </a:lnTo>
                  <a:lnTo>
                    <a:pt x="69364" y="10310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38" name="pl552">
              <a:extLst>
                <a:ext uri="{FF2B5EF4-FFF2-40B4-BE49-F238E27FC236}">
                  <a16:creationId xmlns:a16="http://schemas.microsoft.com/office/drawing/2014/main" id="{B2D4D22A-3609-E148-83AD-A17DE695F025}"/>
                </a:ext>
              </a:extLst>
            </p:cNvPr>
            <p:cNvSpPr/>
            <p:nvPr/>
          </p:nvSpPr>
          <p:spPr>
            <a:xfrm>
              <a:off x="2611903" y="304541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39" name="pl553">
              <a:extLst>
                <a:ext uri="{FF2B5EF4-FFF2-40B4-BE49-F238E27FC236}">
                  <a16:creationId xmlns:a16="http://schemas.microsoft.com/office/drawing/2014/main" id="{455D86C8-1D62-5B44-8791-EC2CE9C96E5C}"/>
                </a:ext>
              </a:extLst>
            </p:cNvPr>
            <p:cNvSpPr/>
            <p:nvPr/>
          </p:nvSpPr>
          <p:spPr>
            <a:xfrm>
              <a:off x="2755340" y="2714316"/>
              <a:ext cx="0" cy="103975"/>
            </a:xfrm>
            <a:custGeom>
              <a:avLst/>
              <a:gdLst/>
              <a:ahLst/>
              <a:cxnLst/>
              <a:rect l="0" t="0" r="0" b="0"/>
              <a:pathLst>
                <a:path h="87459">
                  <a:moveTo>
                    <a:pt x="0" y="87459"/>
                  </a:moveTo>
                  <a:lnTo>
                    <a:pt x="0" y="0"/>
                  </a:lnTo>
                </a:path>
              </a:pathLst>
            </a:custGeom>
            <a:ln w="5420" cap="flat">
              <a:solidFill>
                <a:srgbClr val="E5BF6A">
                  <a:alpha val="100000"/>
                </a:srgbClr>
              </a:solidFill>
              <a:prstDash val="solid"/>
              <a:round/>
            </a:ln>
          </p:spPr>
          <p:txBody>
            <a:bodyPr/>
            <a:lstStyle/>
            <a:p>
              <a:endParaRPr/>
            </a:p>
          </p:txBody>
        </p:sp>
        <p:sp>
          <p:nvSpPr>
            <p:cNvPr id="5240" name="pl554">
              <a:extLst>
                <a:ext uri="{FF2B5EF4-FFF2-40B4-BE49-F238E27FC236}">
                  <a16:creationId xmlns:a16="http://schemas.microsoft.com/office/drawing/2014/main" id="{25EED4CD-94C3-DB41-8190-DAFA4C89E13B}"/>
                </a:ext>
              </a:extLst>
            </p:cNvPr>
            <p:cNvSpPr/>
            <p:nvPr/>
          </p:nvSpPr>
          <p:spPr>
            <a:xfrm>
              <a:off x="2755340" y="2909042"/>
              <a:ext cx="0" cy="42241"/>
            </a:xfrm>
            <a:custGeom>
              <a:avLst/>
              <a:gdLst/>
              <a:ahLst/>
              <a:cxnLst/>
              <a:rect l="0" t="0" r="0" b="0"/>
              <a:pathLst>
                <a:path h="35531">
                  <a:moveTo>
                    <a:pt x="0" y="0"/>
                  </a:moveTo>
                  <a:lnTo>
                    <a:pt x="0" y="35531"/>
                  </a:lnTo>
                </a:path>
              </a:pathLst>
            </a:custGeom>
            <a:ln w="5420" cap="flat">
              <a:solidFill>
                <a:srgbClr val="E5BF6A">
                  <a:alpha val="100000"/>
                </a:srgbClr>
              </a:solidFill>
              <a:prstDash val="solid"/>
              <a:round/>
            </a:ln>
          </p:spPr>
          <p:txBody>
            <a:bodyPr/>
            <a:lstStyle/>
            <a:p>
              <a:endParaRPr/>
            </a:p>
          </p:txBody>
        </p:sp>
        <p:sp>
          <p:nvSpPr>
            <p:cNvPr id="5241" name="pg555">
              <a:extLst>
                <a:ext uri="{FF2B5EF4-FFF2-40B4-BE49-F238E27FC236}">
                  <a16:creationId xmlns:a16="http://schemas.microsoft.com/office/drawing/2014/main" id="{4226DD7D-9E89-9A49-BE6B-9F8F09AC4C2F}"/>
                </a:ext>
              </a:extLst>
            </p:cNvPr>
            <p:cNvSpPr/>
            <p:nvPr/>
          </p:nvSpPr>
          <p:spPr>
            <a:xfrm>
              <a:off x="2716220" y="2818291"/>
              <a:ext cx="78237" cy="90751"/>
            </a:xfrm>
            <a:custGeom>
              <a:avLst/>
              <a:gdLst/>
              <a:ahLst/>
              <a:cxnLst/>
              <a:rect l="0" t="0" r="0" b="0"/>
              <a:pathLst>
                <a:path w="69364" h="76336">
                  <a:moveTo>
                    <a:pt x="0" y="0"/>
                  </a:moveTo>
                  <a:lnTo>
                    <a:pt x="0" y="76336"/>
                  </a:lnTo>
                  <a:lnTo>
                    <a:pt x="69364" y="7633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42" name="pl556">
              <a:extLst>
                <a:ext uri="{FF2B5EF4-FFF2-40B4-BE49-F238E27FC236}">
                  <a16:creationId xmlns:a16="http://schemas.microsoft.com/office/drawing/2014/main" id="{0E302FFD-47B4-E343-B4C6-2F3A4022E639}"/>
                </a:ext>
              </a:extLst>
            </p:cNvPr>
            <p:cNvSpPr/>
            <p:nvPr/>
          </p:nvSpPr>
          <p:spPr>
            <a:xfrm>
              <a:off x="2716220" y="290187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43" name="pl557">
              <a:extLst>
                <a:ext uri="{FF2B5EF4-FFF2-40B4-BE49-F238E27FC236}">
                  <a16:creationId xmlns:a16="http://schemas.microsoft.com/office/drawing/2014/main" id="{B539DFA6-F7DD-D642-B6AD-B88616E30B84}"/>
                </a:ext>
              </a:extLst>
            </p:cNvPr>
            <p:cNvSpPr/>
            <p:nvPr/>
          </p:nvSpPr>
          <p:spPr>
            <a:xfrm>
              <a:off x="2859658" y="3117606"/>
              <a:ext cx="0" cy="662"/>
            </a:xfrm>
            <a:custGeom>
              <a:avLst/>
              <a:gdLst/>
              <a:ahLst/>
              <a:cxnLst/>
              <a:rect l="0" t="0" r="0" b="0"/>
              <a:pathLst>
                <a:path h="557">
                  <a:moveTo>
                    <a:pt x="0" y="557"/>
                  </a:moveTo>
                  <a:lnTo>
                    <a:pt x="0" y="0"/>
                  </a:lnTo>
                </a:path>
              </a:pathLst>
            </a:custGeom>
            <a:ln w="5420" cap="flat">
              <a:solidFill>
                <a:srgbClr val="3B81A0">
                  <a:alpha val="100000"/>
                </a:srgbClr>
              </a:solidFill>
              <a:prstDash val="solid"/>
              <a:round/>
            </a:ln>
          </p:spPr>
          <p:txBody>
            <a:bodyPr/>
            <a:lstStyle/>
            <a:p>
              <a:endParaRPr/>
            </a:p>
          </p:txBody>
        </p:sp>
        <p:sp>
          <p:nvSpPr>
            <p:cNvPr id="5244" name="pl558">
              <a:extLst>
                <a:ext uri="{FF2B5EF4-FFF2-40B4-BE49-F238E27FC236}">
                  <a16:creationId xmlns:a16="http://schemas.microsoft.com/office/drawing/2014/main" id="{ACD9256B-77F8-F446-8DC6-EEAB32F5F4ED}"/>
                </a:ext>
              </a:extLst>
            </p:cNvPr>
            <p:cNvSpPr/>
            <p:nvPr/>
          </p:nvSpPr>
          <p:spPr>
            <a:xfrm>
              <a:off x="2859658" y="3132940"/>
              <a:ext cx="0" cy="7359"/>
            </a:xfrm>
            <a:custGeom>
              <a:avLst/>
              <a:gdLst/>
              <a:ahLst/>
              <a:cxnLst/>
              <a:rect l="0" t="0" r="0" b="0"/>
              <a:pathLst>
                <a:path h="6190">
                  <a:moveTo>
                    <a:pt x="0" y="0"/>
                  </a:moveTo>
                  <a:lnTo>
                    <a:pt x="0" y="6190"/>
                  </a:lnTo>
                </a:path>
              </a:pathLst>
            </a:custGeom>
            <a:ln w="5420" cap="flat">
              <a:solidFill>
                <a:srgbClr val="3B81A0">
                  <a:alpha val="100000"/>
                </a:srgbClr>
              </a:solidFill>
              <a:prstDash val="solid"/>
              <a:round/>
            </a:ln>
          </p:spPr>
          <p:txBody>
            <a:bodyPr/>
            <a:lstStyle/>
            <a:p>
              <a:endParaRPr/>
            </a:p>
          </p:txBody>
        </p:sp>
        <p:sp>
          <p:nvSpPr>
            <p:cNvPr id="5245" name="pg559">
              <a:extLst>
                <a:ext uri="{FF2B5EF4-FFF2-40B4-BE49-F238E27FC236}">
                  <a16:creationId xmlns:a16="http://schemas.microsoft.com/office/drawing/2014/main" id="{75E84D55-D6B1-0F47-A764-F3758520611D}"/>
                </a:ext>
              </a:extLst>
            </p:cNvPr>
            <p:cNvSpPr/>
            <p:nvPr/>
          </p:nvSpPr>
          <p:spPr>
            <a:xfrm>
              <a:off x="2820539" y="3118269"/>
              <a:ext cx="78237" cy="14671"/>
            </a:xfrm>
            <a:custGeom>
              <a:avLst/>
              <a:gdLst/>
              <a:ahLst/>
              <a:cxnLst/>
              <a:rect l="0" t="0" r="0" b="0"/>
              <a:pathLst>
                <a:path w="69364" h="12340">
                  <a:moveTo>
                    <a:pt x="0" y="0"/>
                  </a:moveTo>
                  <a:lnTo>
                    <a:pt x="0" y="12340"/>
                  </a:lnTo>
                  <a:lnTo>
                    <a:pt x="69364" y="1234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46" name="pl560">
              <a:extLst>
                <a:ext uri="{FF2B5EF4-FFF2-40B4-BE49-F238E27FC236}">
                  <a16:creationId xmlns:a16="http://schemas.microsoft.com/office/drawing/2014/main" id="{A2818891-76B0-1C4B-A46F-E26F6FA553E6}"/>
                </a:ext>
              </a:extLst>
            </p:cNvPr>
            <p:cNvSpPr/>
            <p:nvPr/>
          </p:nvSpPr>
          <p:spPr>
            <a:xfrm>
              <a:off x="2820539" y="312009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47" name="pl561">
              <a:extLst>
                <a:ext uri="{FF2B5EF4-FFF2-40B4-BE49-F238E27FC236}">
                  <a16:creationId xmlns:a16="http://schemas.microsoft.com/office/drawing/2014/main" id="{E30BEE0F-B153-D946-8818-A7F23B84DB68}"/>
                </a:ext>
              </a:extLst>
            </p:cNvPr>
            <p:cNvSpPr/>
            <p:nvPr/>
          </p:nvSpPr>
          <p:spPr>
            <a:xfrm>
              <a:off x="2963974" y="3069059"/>
              <a:ext cx="0" cy="6195"/>
            </a:xfrm>
            <a:custGeom>
              <a:avLst/>
              <a:gdLst/>
              <a:ahLst/>
              <a:cxnLst/>
              <a:rect l="0" t="0" r="0" b="0"/>
              <a:pathLst>
                <a:path h="5211">
                  <a:moveTo>
                    <a:pt x="0" y="5211"/>
                  </a:moveTo>
                  <a:lnTo>
                    <a:pt x="0" y="0"/>
                  </a:lnTo>
                </a:path>
              </a:pathLst>
            </a:custGeom>
            <a:ln w="5420" cap="flat">
              <a:solidFill>
                <a:srgbClr val="E5BF6A">
                  <a:alpha val="100000"/>
                </a:srgbClr>
              </a:solidFill>
              <a:prstDash val="solid"/>
              <a:round/>
            </a:ln>
          </p:spPr>
          <p:txBody>
            <a:bodyPr/>
            <a:lstStyle/>
            <a:p>
              <a:endParaRPr/>
            </a:p>
          </p:txBody>
        </p:sp>
        <p:sp>
          <p:nvSpPr>
            <p:cNvPr id="5248" name="pl562">
              <a:extLst>
                <a:ext uri="{FF2B5EF4-FFF2-40B4-BE49-F238E27FC236}">
                  <a16:creationId xmlns:a16="http://schemas.microsoft.com/office/drawing/2014/main" id="{BAB457C0-529D-DB45-A5DB-18360C6035A4}"/>
                </a:ext>
              </a:extLst>
            </p:cNvPr>
            <p:cNvSpPr/>
            <p:nvPr/>
          </p:nvSpPr>
          <p:spPr>
            <a:xfrm>
              <a:off x="2963974" y="3104869"/>
              <a:ext cx="0" cy="453"/>
            </a:xfrm>
            <a:custGeom>
              <a:avLst/>
              <a:gdLst/>
              <a:ahLst/>
              <a:cxnLst/>
              <a:rect l="0" t="0" r="0" b="0"/>
              <a:pathLst>
                <a:path h="381">
                  <a:moveTo>
                    <a:pt x="0" y="0"/>
                  </a:moveTo>
                  <a:lnTo>
                    <a:pt x="0" y="381"/>
                  </a:lnTo>
                </a:path>
              </a:pathLst>
            </a:custGeom>
            <a:ln w="5420" cap="flat">
              <a:solidFill>
                <a:srgbClr val="E5BF6A">
                  <a:alpha val="100000"/>
                </a:srgbClr>
              </a:solidFill>
              <a:prstDash val="solid"/>
              <a:round/>
            </a:ln>
          </p:spPr>
          <p:txBody>
            <a:bodyPr/>
            <a:lstStyle/>
            <a:p>
              <a:endParaRPr/>
            </a:p>
          </p:txBody>
        </p:sp>
        <p:sp>
          <p:nvSpPr>
            <p:cNvPr id="5249" name="pg563">
              <a:extLst>
                <a:ext uri="{FF2B5EF4-FFF2-40B4-BE49-F238E27FC236}">
                  <a16:creationId xmlns:a16="http://schemas.microsoft.com/office/drawing/2014/main" id="{69096842-F575-9C4F-8CF0-36EF9FEB6726}"/>
                </a:ext>
              </a:extLst>
            </p:cNvPr>
            <p:cNvSpPr/>
            <p:nvPr/>
          </p:nvSpPr>
          <p:spPr>
            <a:xfrm>
              <a:off x="2924856" y="3075255"/>
              <a:ext cx="78237" cy="29613"/>
            </a:xfrm>
            <a:custGeom>
              <a:avLst/>
              <a:gdLst/>
              <a:ahLst/>
              <a:cxnLst/>
              <a:rect l="0" t="0" r="0" b="0"/>
              <a:pathLst>
                <a:path w="69364" h="24909">
                  <a:moveTo>
                    <a:pt x="0" y="0"/>
                  </a:moveTo>
                  <a:lnTo>
                    <a:pt x="0" y="24909"/>
                  </a:lnTo>
                  <a:lnTo>
                    <a:pt x="69364" y="2490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50" name="pl564">
              <a:extLst>
                <a:ext uri="{FF2B5EF4-FFF2-40B4-BE49-F238E27FC236}">
                  <a16:creationId xmlns:a16="http://schemas.microsoft.com/office/drawing/2014/main" id="{2C89BB11-B421-744E-90DD-16C35375F1B6}"/>
                </a:ext>
              </a:extLst>
            </p:cNvPr>
            <p:cNvSpPr/>
            <p:nvPr/>
          </p:nvSpPr>
          <p:spPr>
            <a:xfrm>
              <a:off x="2924856" y="309101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51" name="pl565">
              <a:extLst>
                <a:ext uri="{FF2B5EF4-FFF2-40B4-BE49-F238E27FC236}">
                  <a16:creationId xmlns:a16="http://schemas.microsoft.com/office/drawing/2014/main" id="{FCE6E3E9-2584-684C-98FC-F268E69FE4A7}"/>
                </a:ext>
              </a:extLst>
            </p:cNvPr>
            <p:cNvSpPr/>
            <p:nvPr/>
          </p:nvSpPr>
          <p:spPr>
            <a:xfrm>
              <a:off x="3068293" y="3086782"/>
              <a:ext cx="0" cy="2012"/>
            </a:xfrm>
            <a:custGeom>
              <a:avLst/>
              <a:gdLst/>
              <a:ahLst/>
              <a:cxnLst/>
              <a:rect l="0" t="0" r="0" b="0"/>
              <a:pathLst>
                <a:path h="1693">
                  <a:moveTo>
                    <a:pt x="0" y="1693"/>
                  </a:moveTo>
                  <a:lnTo>
                    <a:pt x="0" y="0"/>
                  </a:lnTo>
                </a:path>
              </a:pathLst>
            </a:custGeom>
            <a:ln w="5420" cap="flat">
              <a:solidFill>
                <a:srgbClr val="3B81A0">
                  <a:alpha val="100000"/>
                </a:srgbClr>
              </a:solidFill>
              <a:prstDash val="solid"/>
              <a:round/>
            </a:ln>
          </p:spPr>
          <p:txBody>
            <a:bodyPr/>
            <a:lstStyle/>
            <a:p>
              <a:endParaRPr/>
            </a:p>
          </p:txBody>
        </p:sp>
        <p:sp>
          <p:nvSpPr>
            <p:cNvPr id="5252" name="pl566">
              <a:extLst>
                <a:ext uri="{FF2B5EF4-FFF2-40B4-BE49-F238E27FC236}">
                  <a16:creationId xmlns:a16="http://schemas.microsoft.com/office/drawing/2014/main" id="{9E616D98-6ED7-E847-B723-79E4BBFC26CA}"/>
                </a:ext>
              </a:extLst>
            </p:cNvPr>
            <p:cNvSpPr/>
            <p:nvPr/>
          </p:nvSpPr>
          <p:spPr>
            <a:xfrm>
              <a:off x="3068293" y="3111254"/>
              <a:ext cx="0" cy="19080"/>
            </a:xfrm>
            <a:custGeom>
              <a:avLst/>
              <a:gdLst/>
              <a:ahLst/>
              <a:cxnLst/>
              <a:rect l="0" t="0" r="0" b="0"/>
              <a:pathLst>
                <a:path h="16049">
                  <a:moveTo>
                    <a:pt x="0" y="0"/>
                  </a:moveTo>
                  <a:lnTo>
                    <a:pt x="0" y="16049"/>
                  </a:lnTo>
                </a:path>
              </a:pathLst>
            </a:custGeom>
            <a:ln w="5420" cap="flat">
              <a:solidFill>
                <a:srgbClr val="3B81A0">
                  <a:alpha val="100000"/>
                </a:srgbClr>
              </a:solidFill>
              <a:prstDash val="solid"/>
              <a:round/>
            </a:ln>
          </p:spPr>
          <p:txBody>
            <a:bodyPr/>
            <a:lstStyle/>
            <a:p>
              <a:endParaRPr/>
            </a:p>
          </p:txBody>
        </p:sp>
        <p:sp>
          <p:nvSpPr>
            <p:cNvPr id="5253" name="pg567">
              <a:extLst>
                <a:ext uri="{FF2B5EF4-FFF2-40B4-BE49-F238E27FC236}">
                  <a16:creationId xmlns:a16="http://schemas.microsoft.com/office/drawing/2014/main" id="{006C9999-2A1D-4043-A0B4-EBF4AED2B1A0}"/>
                </a:ext>
              </a:extLst>
            </p:cNvPr>
            <p:cNvSpPr/>
            <p:nvPr/>
          </p:nvSpPr>
          <p:spPr>
            <a:xfrm>
              <a:off x="3029173" y="3088794"/>
              <a:ext cx="78237" cy="22460"/>
            </a:xfrm>
            <a:custGeom>
              <a:avLst/>
              <a:gdLst/>
              <a:ahLst/>
              <a:cxnLst/>
              <a:rect l="0" t="0" r="0" b="0"/>
              <a:pathLst>
                <a:path w="69364" h="18892">
                  <a:moveTo>
                    <a:pt x="0" y="0"/>
                  </a:moveTo>
                  <a:lnTo>
                    <a:pt x="0" y="18892"/>
                  </a:lnTo>
                  <a:lnTo>
                    <a:pt x="69364" y="1889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54" name="pl568">
              <a:extLst>
                <a:ext uri="{FF2B5EF4-FFF2-40B4-BE49-F238E27FC236}">
                  <a16:creationId xmlns:a16="http://schemas.microsoft.com/office/drawing/2014/main" id="{6EEA3D4A-22CA-454A-B615-71F97EC409A4}"/>
                </a:ext>
              </a:extLst>
            </p:cNvPr>
            <p:cNvSpPr/>
            <p:nvPr/>
          </p:nvSpPr>
          <p:spPr>
            <a:xfrm>
              <a:off x="3029173" y="309669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55" name="pl569">
              <a:extLst>
                <a:ext uri="{FF2B5EF4-FFF2-40B4-BE49-F238E27FC236}">
                  <a16:creationId xmlns:a16="http://schemas.microsoft.com/office/drawing/2014/main" id="{5E898870-0FF2-244D-AE33-3AAD5625EC39}"/>
                </a:ext>
              </a:extLst>
            </p:cNvPr>
            <p:cNvSpPr/>
            <p:nvPr/>
          </p:nvSpPr>
          <p:spPr>
            <a:xfrm>
              <a:off x="3172611" y="3095181"/>
              <a:ext cx="0" cy="20067"/>
            </a:xfrm>
            <a:custGeom>
              <a:avLst/>
              <a:gdLst/>
              <a:ahLst/>
              <a:cxnLst/>
              <a:rect l="0" t="0" r="0" b="0"/>
              <a:pathLst>
                <a:path h="16880">
                  <a:moveTo>
                    <a:pt x="0" y="16880"/>
                  </a:moveTo>
                  <a:lnTo>
                    <a:pt x="0" y="0"/>
                  </a:lnTo>
                </a:path>
              </a:pathLst>
            </a:custGeom>
            <a:ln w="5420" cap="flat">
              <a:solidFill>
                <a:srgbClr val="E5BF6A">
                  <a:alpha val="100000"/>
                </a:srgbClr>
              </a:solidFill>
              <a:prstDash val="solid"/>
              <a:round/>
            </a:ln>
          </p:spPr>
          <p:txBody>
            <a:bodyPr/>
            <a:lstStyle/>
            <a:p>
              <a:endParaRPr/>
            </a:p>
          </p:txBody>
        </p:sp>
        <p:sp>
          <p:nvSpPr>
            <p:cNvPr id="5256" name="pl570">
              <a:extLst>
                <a:ext uri="{FF2B5EF4-FFF2-40B4-BE49-F238E27FC236}">
                  <a16:creationId xmlns:a16="http://schemas.microsoft.com/office/drawing/2014/main" id="{550E3203-B579-5B47-9B81-E0A73C353D98}"/>
                </a:ext>
              </a:extLst>
            </p:cNvPr>
            <p:cNvSpPr/>
            <p:nvPr/>
          </p:nvSpPr>
          <p:spPr>
            <a:xfrm>
              <a:off x="3172611" y="3129476"/>
              <a:ext cx="0" cy="5053"/>
            </a:xfrm>
            <a:custGeom>
              <a:avLst/>
              <a:gdLst/>
              <a:ahLst/>
              <a:cxnLst/>
              <a:rect l="0" t="0" r="0" b="0"/>
              <a:pathLst>
                <a:path h="4250">
                  <a:moveTo>
                    <a:pt x="0" y="0"/>
                  </a:moveTo>
                  <a:lnTo>
                    <a:pt x="0" y="4250"/>
                  </a:lnTo>
                </a:path>
              </a:pathLst>
            </a:custGeom>
            <a:ln w="5420" cap="flat">
              <a:solidFill>
                <a:srgbClr val="E5BF6A">
                  <a:alpha val="100000"/>
                </a:srgbClr>
              </a:solidFill>
              <a:prstDash val="solid"/>
              <a:round/>
            </a:ln>
          </p:spPr>
          <p:txBody>
            <a:bodyPr/>
            <a:lstStyle/>
            <a:p>
              <a:endParaRPr/>
            </a:p>
          </p:txBody>
        </p:sp>
        <p:sp>
          <p:nvSpPr>
            <p:cNvPr id="5257" name="pg571">
              <a:extLst>
                <a:ext uri="{FF2B5EF4-FFF2-40B4-BE49-F238E27FC236}">
                  <a16:creationId xmlns:a16="http://schemas.microsoft.com/office/drawing/2014/main" id="{70E44508-CF0D-1D47-AEDB-F6D56C0EB712}"/>
                </a:ext>
              </a:extLst>
            </p:cNvPr>
            <p:cNvSpPr/>
            <p:nvPr/>
          </p:nvSpPr>
          <p:spPr>
            <a:xfrm>
              <a:off x="3133492" y="3115249"/>
              <a:ext cx="78237" cy="14227"/>
            </a:xfrm>
            <a:custGeom>
              <a:avLst/>
              <a:gdLst/>
              <a:ahLst/>
              <a:cxnLst/>
              <a:rect l="0" t="0" r="0" b="0"/>
              <a:pathLst>
                <a:path w="69364" h="11967">
                  <a:moveTo>
                    <a:pt x="0" y="0"/>
                  </a:moveTo>
                  <a:lnTo>
                    <a:pt x="0" y="11967"/>
                  </a:lnTo>
                  <a:lnTo>
                    <a:pt x="69364" y="1196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58" name="pl572">
              <a:extLst>
                <a:ext uri="{FF2B5EF4-FFF2-40B4-BE49-F238E27FC236}">
                  <a16:creationId xmlns:a16="http://schemas.microsoft.com/office/drawing/2014/main" id="{C8A0BFF6-79F5-C84F-B347-D6DC38A79F24}"/>
                </a:ext>
              </a:extLst>
            </p:cNvPr>
            <p:cNvSpPr/>
            <p:nvPr/>
          </p:nvSpPr>
          <p:spPr>
            <a:xfrm>
              <a:off x="3133492" y="312130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59" name="pl573">
              <a:extLst>
                <a:ext uri="{FF2B5EF4-FFF2-40B4-BE49-F238E27FC236}">
                  <a16:creationId xmlns:a16="http://schemas.microsoft.com/office/drawing/2014/main" id="{8D997D00-5E9A-744A-8CAA-64DA96C2F277}"/>
                </a:ext>
              </a:extLst>
            </p:cNvPr>
            <p:cNvSpPr/>
            <p:nvPr/>
          </p:nvSpPr>
          <p:spPr>
            <a:xfrm>
              <a:off x="3276929" y="3047273"/>
              <a:ext cx="0" cy="12721"/>
            </a:xfrm>
            <a:custGeom>
              <a:avLst/>
              <a:gdLst/>
              <a:ahLst/>
              <a:cxnLst/>
              <a:rect l="0" t="0" r="0" b="0"/>
              <a:pathLst>
                <a:path h="10700">
                  <a:moveTo>
                    <a:pt x="0" y="10700"/>
                  </a:moveTo>
                  <a:lnTo>
                    <a:pt x="0" y="0"/>
                  </a:lnTo>
                </a:path>
              </a:pathLst>
            </a:custGeom>
            <a:ln w="5420" cap="flat">
              <a:solidFill>
                <a:srgbClr val="3B81A0">
                  <a:alpha val="100000"/>
                </a:srgbClr>
              </a:solidFill>
              <a:prstDash val="solid"/>
              <a:round/>
            </a:ln>
          </p:spPr>
          <p:txBody>
            <a:bodyPr/>
            <a:lstStyle/>
            <a:p>
              <a:endParaRPr/>
            </a:p>
          </p:txBody>
        </p:sp>
        <p:sp>
          <p:nvSpPr>
            <p:cNvPr id="5260" name="pl574">
              <a:extLst>
                <a:ext uri="{FF2B5EF4-FFF2-40B4-BE49-F238E27FC236}">
                  <a16:creationId xmlns:a16="http://schemas.microsoft.com/office/drawing/2014/main" id="{3D0EA5E0-EED6-0B45-AE51-08AAFBEEC4B1}"/>
                </a:ext>
              </a:extLst>
            </p:cNvPr>
            <p:cNvSpPr/>
            <p:nvPr/>
          </p:nvSpPr>
          <p:spPr>
            <a:xfrm>
              <a:off x="3276929" y="3091410"/>
              <a:ext cx="0" cy="10920"/>
            </a:xfrm>
            <a:custGeom>
              <a:avLst/>
              <a:gdLst/>
              <a:ahLst/>
              <a:cxnLst/>
              <a:rect l="0" t="0" r="0" b="0"/>
              <a:pathLst>
                <a:path h="9185">
                  <a:moveTo>
                    <a:pt x="0" y="0"/>
                  </a:moveTo>
                  <a:lnTo>
                    <a:pt x="0" y="9185"/>
                  </a:lnTo>
                </a:path>
              </a:pathLst>
            </a:custGeom>
            <a:ln w="5420" cap="flat">
              <a:solidFill>
                <a:srgbClr val="3B81A0">
                  <a:alpha val="100000"/>
                </a:srgbClr>
              </a:solidFill>
              <a:prstDash val="solid"/>
              <a:round/>
            </a:ln>
          </p:spPr>
          <p:txBody>
            <a:bodyPr/>
            <a:lstStyle/>
            <a:p>
              <a:endParaRPr/>
            </a:p>
          </p:txBody>
        </p:sp>
        <p:sp>
          <p:nvSpPr>
            <p:cNvPr id="5261" name="pg575">
              <a:extLst>
                <a:ext uri="{FF2B5EF4-FFF2-40B4-BE49-F238E27FC236}">
                  <a16:creationId xmlns:a16="http://schemas.microsoft.com/office/drawing/2014/main" id="{6C81AF6A-5A41-1C42-AE1C-5E5E5B1400F6}"/>
                </a:ext>
              </a:extLst>
            </p:cNvPr>
            <p:cNvSpPr/>
            <p:nvPr/>
          </p:nvSpPr>
          <p:spPr>
            <a:xfrm>
              <a:off x="3237809" y="3059995"/>
              <a:ext cx="78237" cy="31415"/>
            </a:xfrm>
            <a:custGeom>
              <a:avLst/>
              <a:gdLst/>
              <a:ahLst/>
              <a:cxnLst/>
              <a:rect l="0" t="0" r="0" b="0"/>
              <a:pathLst>
                <a:path w="69364" h="26425">
                  <a:moveTo>
                    <a:pt x="0" y="0"/>
                  </a:moveTo>
                  <a:lnTo>
                    <a:pt x="0" y="26425"/>
                  </a:lnTo>
                  <a:lnTo>
                    <a:pt x="69364" y="2642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62" name="pl576">
              <a:extLst>
                <a:ext uri="{FF2B5EF4-FFF2-40B4-BE49-F238E27FC236}">
                  <a16:creationId xmlns:a16="http://schemas.microsoft.com/office/drawing/2014/main" id="{368E8B1F-2C99-474C-AC43-4BECC2959532}"/>
                </a:ext>
              </a:extLst>
            </p:cNvPr>
            <p:cNvSpPr/>
            <p:nvPr/>
          </p:nvSpPr>
          <p:spPr>
            <a:xfrm>
              <a:off x="3237809" y="307555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63" name="pl577">
              <a:extLst>
                <a:ext uri="{FF2B5EF4-FFF2-40B4-BE49-F238E27FC236}">
                  <a16:creationId xmlns:a16="http://schemas.microsoft.com/office/drawing/2014/main" id="{0EE0E8E8-EF15-7C46-A3FA-DD66F131DC89}"/>
                </a:ext>
              </a:extLst>
            </p:cNvPr>
            <p:cNvSpPr/>
            <p:nvPr/>
          </p:nvSpPr>
          <p:spPr>
            <a:xfrm>
              <a:off x="3381246" y="2979685"/>
              <a:ext cx="0" cy="65464"/>
            </a:xfrm>
            <a:custGeom>
              <a:avLst/>
              <a:gdLst/>
              <a:ahLst/>
              <a:cxnLst/>
              <a:rect l="0" t="0" r="0" b="0"/>
              <a:pathLst>
                <a:path h="55065">
                  <a:moveTo>
                    <a:pt x="0" y="55065"/>
                  </a:moveTo>
                  <a:lnTo>
                    <a:pt x="0" y="0"/>
                  </a:lnTo>
                </a:path>
              </a:pathLst>
            </a:custGeom>
            <a:ln w="5420" cap="flat">
              <a:solidFill>
                <a:srgbClr val="E5BF6A">
                  <a:alpha val="100000"/>
                </a:srgbClr>
              </a:solidFill>
              <a:prstDash val="solid"/>
              <a:round/>
            </a:ln>
          </p:spPr>
          <p:txBody>
            <a:bodyPr/>
            <a:lstStyle/>
            <a:p>
              <a:endParaRPr/>
            </a:p>
          </p:txBody>
        </p:sp>
        <p:sp>
          <p:nvSpPr>
            <p:cNvPr id="5264" name="pl578">
              <a:extLst>
                <a:ext uri="{FF2B5EF4-FFF2-40B4-BE49-F238E27FC236}">
                  <a16:creationId xmlns:a16="http://schemas.microsoft.com/office/drawing/2014/main" id="{51CC0336-A9B3-044A-B816-FAED5E8ADF3C}"/>
                </a:ext>
              </a:extLst>
            </p:cNvPr>
            <p:cNvSpPr/>
            <p:nvPr/>
          </p:nvSpPr>
          <p:spPr>
            <a:xfrm>
              <a:off x="3381246" y="3117032"/>
              <a:ext cx="0" cy="5489"/>
            </a:xfrm>
            <a:custGeom>
              <a:avLst/>
              <a:gdLst/>
              <a:ahLst/>
              <a:cxnLst/>
              <a:rect l="0" t="0" r="0" b="0"/>
              <a:pathLst>
                <a:path h="4617">
                  <a:moveTo>
                    <a:pt x="0" y="0"/>
                  </a:moveTo>
                  <a:lnTo>
                    <a:pt x="0" y="4617"/>
                  </a:lnTo>
                </a:path>
              </a:pathLst>
            </a:custGeom>
            <a:ln w="5420" cap="flat">
              <a:solidFill>
                <a:srgbClr val="E5BF6A">
                  <a:alpha val="100000"/>
                </a:srgbClr>
              </a:solidFill>
              <a:prstDash val="solid"/>
              <a:round/>
            </a:ln>
          </p:spPr>
          <p:txBody>
            <a:bodyPr/>
            <a:lstStyle/>
            <a:p>
              <a:endParaRPr/>
            </a:p>
          </p:txBody>
        </p:sp>
        <p:sp>
          <p:nvSpPr>
            <p:cNvPr id="5265" name="pg579">
              <a:extLst>
                <a:ext uri="{FF2B5EF4-FFF2-40B4-BE49-F238E27FC236}">
                  <a16:creationId xmlns:a16="http://schemas.microsoft.com/office/drawing/2014/main" id="{A6F6F106-5E4F-CB44-B743-ED177E9D0F6E}"/>
                </a:ext>
              </a:extLst>
            </p:cNvPr>
            <p:cNvSpPr/>
            <p:nvPr/>
          </p:nvSpPr>
          <p:spPr>
            <a:xfrm>
              <a:off x="3342127" y="3045150"/>
              <a:ext cx="78237" cy="71882"/>
            </a:xfrm>
            <a:custGeom>
              <a:avLst/>
              <a:gdLst/>
              <a:ahLst/>
              <a:cxnLst/>
              <a:rect l="0" t="0" r="0" b="0"/>
              <a:pathLst>
                <a:path w="69364" h="60464">
                  <a:moveTo>
                    <a:pt x="0" y="0"/>
                  </a:moveTo>
                  <a:lnTo>
                    <a:pt x="0" y="60464"/>
                  </a:lnTo>
                  <a:lnTo>
                    <a:pt x="69364" y="6046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66" name="pl580">
              <a:extLst>
                <a:ext uri="{FF2B5EF4-FFF2-40B4-BE49-F238E27FC236}">
                  <a16:creationId xmlns:a16="http://schemas.microsoft.com/office/drawing/2014/main" id="{12F6D5C2-8773-C247-8C50-E82675FEAF6E}"/>
                </a:ext>
              </a:extLst>
            </p:cNvPr>
            <p:cNvSpPr/>
            <p:nvPr/>
          </p:nvSpPr>
          <p:spPr>
            <a:xfrm>
              <a:off x="3342127" y="309399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67" name="pl581">
              <a:extLst>
                <a:ext uri="{FF2B5EF4-FFF2-40B4-BE49-F238E27FC236}">
                  <a16:creationId xmlns:a16="http://schemas.microsoft.com/office/drawing/2014/main" id="{37E3924F-B276-8949-8AE8-B58B615764A5}"/>
                </a:ext>
              </a:extLst>
            </p:cNvPr>
            <p:cNvSpPr/>
            <p:nvPr/>
          </p:nvSpPr>
          <p:spPr>
            <a:xfrm>
              <a:off x="3485565" y="3121260"/>
              <a:ext cx="0" cy="18536"/>
            </a:xfrm>
            <a:custGeom>
              <a:avLst/>
              <a:gdLst/>
              <a:ahLst/>
              <a:cxnLst/>
              <a:rect l="0" t="0" r="0" b="0"/>
              <a:pathLst>
                <a:path h="15592">
                  <a:moveTo>
                    <a:pt x="0" y="15592"/>
                  </a:moveTo>
                  <a:lnTo>
                    <a:pt x="0" y="0"/>
                  </a:lnTo>
                </a:path>
              </a:pathLst>
            </a:custGeom>
            <a:ln w="5420" cap="flat">
              <a:solidFill>
                <a:srgbClr val="3B81A0">
                  <a:alpha val="100000"/>
                </a:srgbClr>
              </a:solidFill>
              <a:prstDash val="solid"/>
              <a:round/>
            </a:ln>
          </p:spPr>
          <p:txBody>
            <a:bodyPr/>
            <a:lstStyle/>
            <a:p>
              <a:endParaRPr/>
            </a:p>
          </p:txBody>
        </p:sp>
        <p:sp>
          <p:nvSpPr>
            <p:cNvPr id="5268" name="pl582">
              <a:extLst>
                <a:ext uri="{FF2B5EF4-FFF2-40B4-BE49-F238E27FC236}">
                  <a16:creationId xmlns:a16="http://schemas.microsoft.com/office/drawing/2014/main" id="{47D19DAE-2507-1E4B-B224-2E26394CB4F6}"/>
                </a:ext>
              </a:extLst>
            </p:cNvPr>
            <p:cNvSpPr/>
            <p:nvPr/>
          </p:nvSpPr>
          <p:spPr>
            <a:xfrm>
              <a:off x="3485565" y="3160170"/>
              <a:ext cx="0" cy="21220"/>
            </a:xfrm>
            <a:custGeom>
              <a:avLst/>
              <a:gdLst/>
              <a:ahLst/>
              <a:cxnLst/>
              <a:rect l="0" t="0" r="0" b="0"/>
              <a:pathLst>
                <a:path h="17849">
                  <a:moveTo>
                    <a:pt x="0" y="0"/>
                  </a:moveTo>
                  <a:lnTo>
                    <a:pt x="0" y="17849"/>
                  </a:lnTo>
                </a:path>
              </a:pathLst>
            </a:custGeom>
            <a:ln w="5420" cap="flat">
              <a:solidFill>
                <a:srgbClr val="3B81A0">
                  <a:alpha val="100000"/>
                </a:srgbClr>
              </a:solidFill>
              <a:prstDash val="solid"/>
              <a:round/>
            </a:ln>
          </p:spPr>
          <p:txBody>
            <a:bodyPr/>
            <a:lstStyle/>
            <a:p>
              <a:endParaRPr/>
            </a:p>
          </p:txBody>
        </p:sp>
        <p:sp>
          <p:nvSpPr>
            <p:cNvPr id="5269" name="pg583">
              <a:extLst>
                <a:ext uri="{FF2B5EF4-FFF2-40B4-BE49-F238E27FC236}">
                  <a16:creationId xmlns:a16="http://schemas.microsoft.com/office/drawing/2014/main" id="{473CC1B0-36E1-034A-AA53-49825F161B26}"/>
                </a:ext>
              </a:extLst>
            </p:cNvPr>
            <p:cNvSpPr/>
            <p:nvPr/>
          </p:nvSpPr>
          <p:spPr>
            <a:xfrm>
              <a:off x="3446445" y="3139796"/>
              <a:ext cx="78237" cy="20372"/>
            </a:xfrm>
            <a:custGeom>
              <a:avLst/>
              <a:gdLst/>
              <a:ahLst/>
              <a:cxnLst/>
              <a:rect l="0" t="0" r="0" b="0"/>
              <a:pathLst>
                <a:path w="69364" h="17136">
                  <a:moveTo>
                    <a:pt x="0" y="0"/>
                  </a:moveTo>
                  <a:lnTo>
                    <a:pt x="0" y="17136"/>
                  </a:lnTo>
                  <a:lnTo>
                    <a:pt x="69364" y="1713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70" name="pl584">
              <a:extLst>
                <a:ext uri="{FF2B5EF4-FFF2-40B4-BE49-F238E27FC236}">
                  <a16:creationId xmlns:a16="http://schemas.microsoft.com/office/drawing/2014/main" id="{A1E53193-DF7C-E949-96F3-02F73D245021}"/>
                </a:ext>
              </a:extLst>
            </p:cNvPr>
            <p:cNvSpPr/>
            <p:nvPr/>
          </p:nvSpPr>
          <p:spPr>
            <a:xfrm>
              <a:off x="3446445" y="314863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75" name="pt585">
              <a:extLst>
                <a:ext uri="{FF2B5EF4-FFF2-40B4-BE49-F238E27FC236}">
                  <a16:creationId xmlns:a16="http://schemas.microsoft.com/office/drawing/2014/main" id="{6E78C7D4-7621-104C-B938-931377D2230A}"/>
                </a:ext>
              </a:extLst>
            </p:cNvPr>
            <p:cNvSpPr/>
            <p:nvPr/>
          </p:nvSpPr>
          <p:spPr>
            <a:xfrm>
              <a:off x="3561879" y="3154071"/>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76" name="pt586">
              <a:extLst>
                <a:ext uri="{FF2B5EF4-FFF2-40B4-BE49-F238E27FC236}">
                  <a16:creationId xmlns:a16="http://schemas.microsoft.com/office/drawing/2014/main" id="{7D2C486D-4B05-0B46-9011-AE1D8B5023C1}"/>
                </a:ext>
              </a:extLst>
            </p:cNvPr>
            <p:cNvSpPr/>
            <p:nvPr/>
          </p:nvSpPr>
          <p:spPr>
            <a:xfrm>
              <a:off x="3561879" y="315679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77" name="pl587">
              <a:extLst>
                <a:ext uri="{FF2B5EF4-FFF2-40B4-BE49-F238E27FC236}">
                  <a16:creationId xmlns:a16="http://schemas.microsoft.com/office/drawing/2014/main" id="{6117540D-3C86-3745-9EE5-B0FF53DC9F52}"/>
                </a:ext>
              </a:extLst>
            </p:cNvPr>
            <p:cNvSpPr/>
            <p:nvPr/>
          </p:nvSpPr>
          <p:spPr>
            <a:xfrm>
              <a:off x="3589882" y="3150762"/>
              <a:ext cx="0" cy="8044"/>
            </a:xfrm>
            <a:custGeom>
              <a:avLst/>
              <a:gdLst/>
              <a:ahLst/>
              <a:cxnLst/>
              <a:rect l="0" t="0" r="0" b="0"/>
              <a:pathLst>
                <a:path h="6767">
                  <a:moveTo>
                    <a:pt x="0" y="6767"/>
                  </a:moveTo>
                  <a:lnTo>
                    <a:pt x="0" y="0"/>
                  </a:lnTo>
                </a:path>
              </a:pathLst>
            </a:custGeom>
            <a:ln w="5420" cap="flat">
              <a:solidFill>
                <a:srgbClr val="E5BF6A">
                  <a:alpha val="100000"/>
                </a:srgbClr>
              </a:solidFill>
              <a:prstDash val="solid"/>
              <a:round/>
            </a:ln>
          </p:spPr>
          <p:txBody>
            <a:bodyPr/>
            <a:lstStyle/>
            <a:p>
              <a:endParaRPr/>
            </a:p>
          </p:txBody>
        </p:sp>
        <p:sp>
          <p:nvSpPr>
            <p:cNvPr id="5278" name="pl588">
              <a:extLst>
                <a:ext uri="{FF2B5EF4-FFF2-40B4-BE49-F238E27FC236}">
                  <a16:creationId xmlns:a16="http://schemas.microsoft.com/office/drawing/2014/main" id="{4CE30CFC-FA46-2B4B-9B07-4A9263A0BFD9}"/>
                </a:ext>
              </a:extLst>
            </p:cNvPr>
            <p:cNvSpPr/>
            <p:nvPr/>
          </p:nvSpPr>
          <p:spPr>
            <a:xfrm>
              <a:off x="3589882" y="3168366"/>
              <a:ext cx="0" cy="10698"/>
            </a:xfrm>
            <a:custGeom>
              <a:avLst/>
              <a:gdLst/>
              <a:ahLst/>
              <a:cxnLst/>
              <a:rect l="0" t="0" r="0" b="0"/>
              <a:pathLst>
                <a:path h="8999">
                  <a:moveTo>
                    <a:pt x="0" y="0"/>
                  </a:moveTo>
                  <a:lnTo>
                    <a:pt x="0" y="8999"/>
                  </a:lnTo>
                </a:path>
              </a:pathLst>
            </a:custGeom>
            <a:ln w="5420" cap="flat">
              <a:solidFill>
                <a:srgbClr val="E5BF6A">
                  <a:alpha val="100000"/>
                </a:srgbClr>
              </a:solidFill>
              <a:prstDash val="solid"/>
              <a:round/>
            </a:ln>
          </p:spPr>
          <p:txBody>
            <a:bodyPr/>
            <a:lstStyle/>
            <a:p>
              <a:endParaRPr/>
            </a:p>
          </p:txBody>
        </p:sp>
        <p:sp>
          <p:nvSpPr>
            <p:cNvPr id="5279" name="pg589">
              <a:extLst>
                <a:ext uri="{FF2B5EF4-FFF2-40B4-BE49-F238E27FC236}">
                  <a16:creationId xmlns:a16="http://schemas.microsoft.com/office/drawing/2014/main" id="{C621CAB2-471E-FA41-8699-B1DE93F0E055}"/>
                </a:ext>
              </a:extLst>
            </p:cNvPr>
            <p:cNvSpPr/>
            <p:nvPr/>
          </p:nvSpPr>
          <p:spPr>
            <a:xfrm>
              <a:off x="3550763" y="3158806"/>
              <a:ext cx="78237" cy="9559"/>
            </a:xfrm>
            <a:custGeom>
              <a:avLst/>
              <a:gdLst/>
              <a:ahLst/>
              <a:cxnLst/>
              <a:rect l="0" t="0" r="0" b="0"/>
              <a:pathLst>
                <a:path w="69364" h="8041">
                  <a:moveTo>
                    <a:pt x="0" y="0"/>
                  </a:moveTo>
                  <a:lnTo>
                    <a:pt x="0" y="8041"/>
                  </a:lnTo>
                  <a:lnTo>
                    <a:pt x="69364" y="804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80" name="pl590">
              <a:extLst>
                <a:ext uri="{FF2B5EF4-FFF2-40B4-BE49-F238E27FC236}">
                  <a16:creationId xmlns:a16="http://schemas.microsoft.com/office/drawing/2014/main" id="{D2A686C8-2699-A04C-90F7-A098346EA9EB}"/>
                </a:ext>
              </a:extLst>
            </p:cNvPr>
            <p:cNvSpPr/>
            <p:nvPr/>
          </p:nvSpPr>
          <p:spPr>
            <a:xfrm>
              <a:off x="3550763" y="316092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71" name="Group 6370">
            <a:extLst>
              <a:ext uri="{FF2B5EF4-FFF2-40B4-BE49-F238E27FC236}">
                <a16:creationId xmlns:a16="http://schemas.microsoft.com/office/drawing/2014/main" id="{D902356F-5E2B-774F-A1BB-A5781AA1017D}"/>
              </a:ext>
            </a:extLst>
          </p:cNvPr>
          <p:cNvGrpSpPr/>
          <p:nvPr/>
        </p:nvGrpSpPr>
        <p:grpSpPr>
          <a:xfrm>
            <a:off x="2064224" y="2517546"/>
            <a:ext cx="1728874" cy="1030819"/>
            <a:chOff x="1923597" y="3304287"/>
            <a:chExt cx="1728874" cy="1030819"/>
          </a:xfrm>
        </p:grpSpPr>
        <p:sp>
          <p:nvSpPr>
            <p:cNvPr id="3022" name="rc600">
              <a:extLst>
                <a:ext uri="{FF2B5EF4-FFF2-40B4-BE49-F238E27FC236}">
                  <a16:creationId xmlns:a16="http://schemas.microsoft.com/office/drawing/2014/main" id="{162318F2-DAFC-B14B-9B1B-92E581696100}"/>
                </a:ext>
              </a:extLst>
            </p:cNvPr>
            <p:cNvSpPr/>
            <p:nvPr/>
          </p:nvSpPr>
          <p:spPr>
            <a:xfrm>
              <a:off x="2379795" y="3559724"/>
              <a:ext cx="1272676" cy="775382"/>
            </a:xfrm>
            <a:prstGeom prst="rect">
              <a:avLst/>
            </a:prstGeom>
            <a:solidFill>
              <a:srgbClr val="FFFFFF">
                <a:alpha val="100000"/>
              </a:srgbClr>
            </a:solidFill>
          </p:spPr>
          <p:txBody>
            <a:bodyPr/>
            <a:lstStyle/>
            <a:p>
              <a:endParaRPr/>
            </a:p>
          </p:txBody>
        </p:sp>
        <p:sp>
          <p:nvSpPr>
            <p:cNvPr id="3023" name="pl601">
              <a:extLst>
                <a:ext uri="{FF2B5EF4-FFF2-40B4-BE49-F238E27FC236}">
                  <a16:creationId xmlns:a16="http://schemas.microsoft.com/office/drawing/2014/main" id="{56E984F7-4EB4-1149-992E-011C4AB32826}"/>
                </a:ext>
              </a:extLst>
            </p:cNvPr>
            <p:cNvSpPr/>
            <p:nvPr/>
          </p:nvSpPr>
          <p:spPr>
            <a:xfrm>
              <a:off x="2379795" y="426701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024" name="pl602">
              <a:extLst>
                <a:ext uri="{FF2B5EF4-FFF2-40B4-BE49-F238E27FC236}">
                  <a16:creationId xmlns:a16="http://schemas.microsoft.com/office/drawing/2014/main" id="{DAAADD64-1488-E64A-9836-745616AA14AF}"/>
                </a:ext>
              </a:extLst>
            </p:cNvPr>
            <p:cNvSpPr/>
            <p:nvPr/>
          </p:nvSpPr>
          <p:spPr>
            <a:xfrm>
              <a:off x="2379795" y="411786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025" name="pl603">
              <a:extLst>
                <a:ext uri="{FF2B5EF4-FFF2-40B4-BE49-F238E27FC236}">
                  <a16:creationId xmlns:a16="http://schemas.microsoft.com/office/drawing/2014/main" id="{772B46D7-32F2-DA4E-973D-B9FD2B353C36}"/>
                </a:ext>
              </a:extLst>
            </p:cNvPr>
            <p:cNvSpPr/>
            <p:nvPr/>
          </p:nvSpPr>
          <p:spPr>
            <a:xfrm>
              <a:off x="2379795" y="396870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026" name="pl604">
              <a:extLst>
                <a:ext uri="{FF2B5EF4-FFF2-40B4-BE49-F238E27FC236}">
                  <a16:creationId xmlns:a16="http://schemas.microsoft.com/office/drawing/2014/main" id="{3BE1BABF-4AB3-B346-8D72-9A88CF5710EC}"/>
                </a:ext>
              </a:extLst>
            </p:cNvPr>
            <p:cNvSpPr/>
            <p:nvPr/>
          </p:nvSpPr>
          <p:spPr>
            <a:xfrm>
              <a:off x="2379795" y="381954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027" name="pl605">
              <a:extLst>
                <a:ext uri="{FF2B5EF4-FFF2-40B4-BE49-F238E27FC236}">
                  <a16:creationId xmlns:a16="http://schemas.microsoft.com/office/drawing/2014/main" id="{12852545-BC28-9140-BBA8-B37FFEFF40BF}"/>
                </a:ext>
              </a:extLst>
            </p:cNvPr>
            <p:cNvSpPr/>
            <p:nvPr/>
          </p:nvSpPr>
          <p:spPr>
            <a:xfrm>
              <a:off x="2379795" y="367038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028" name="pl606">
              <a:extLst>
                <a:ext uri="{FF2B5EF4-FFF2-40B4-BE49-F238E27FC236}">
                  <a16:creationId xmlns:a16="http://schemas.microsoft.com/office/drawing/2014/main" id="{78CAB1D7-0ED7-2B4E-A2D3-52E8F1A37950}"/>
                </a:ext>
              </a:extLst>
            </p:cNvPr>
            <p:cNvSpPr/>
            <p:nvPr/>
          </p:nvSpPr>
          <p:spPr>
            <a:xfrm>
              <a:off x="2379795" y="419244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029" name="pl607">
              <a:extLst>
                <a:ext uri="{FF2B5EF4-FFF2-40B4-BE49-F238E27FC236}">
                  <a16:creationId xmlns:a16="http://schemas.microsoft.com/office/drawing/2014/main" id="{1476BD1E-F245-E848-9698-CD01D4C9E389}"/>
                </a:ext>
              </a:extLst>
            </p:cNvPr>
            <p:cNvSpPr/>
            <p:nvPr/>
          </p:nvSpPr>
          <p:spPr>
            <a:xfrm>
              <a:off x="2379795" y="404328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030" name="pl608">
              <a:extLst>
                <a:ext uri="{FF2B5EF4-FFF2-40B4-BE49-F238E27FC236}">
                  <a16:creationId xmlns:a16="http://schemas.microsoft.com/office/drawing/2014/main" id="{08F0F25F-3474-7246-A827-9615387E4DB9}"/>
                </a:ext>
              </a:extLst>
            </p:cNvPr>
            <p:cNvSpPr/>
            <p:nvPr/>
          </p:nvSpPr>
          <p:spPr>
            <a:xfrm>
              <a:off x="2379795" y="389412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031" name="pl609">
              <a:extLst>
                <a:ext uri="{FF2B5EF4-FFF2-40B4-BE49-F238E27FC236}">
                  <a16:creationId xmlns:a16="http://schemas.microsoft.com/office/drawing/2014/main" id="{1C0F5B0D-EC83-C341-86C5-E7698933BC24}"/>
                </a:ext>
              </a:extLst>
            </p:cNvPr>
            <p:cNvSpPr/>
            <p:nvPr/>
          </p:nvSpPr>
          <p:spPr>
            <a:xfrm>
              <a:off x="2379795" y="374496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032" name="pl610">
              <a:extLst>
                <a:ext uri="{FF2B5EF4-FFF2-40B4-BE49-F238E27FC236}">
                  <a16:creationId xmlns:a16="http://schemas.microsoft.com/office/drawing/2014/main" id="{6AF85AD2-A0F2-0C40-ADCF-0DE1471B092F}"/>
                </a:ext>
              </a:extLst>
            </p:cNvPr>
            <p:cNvSpPr/>
            <p:nvPr/>
          </p:nvSpPr>
          <p:spPr>
            <a:xfrm>
              <a:off x="2379795" y="359580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033" name="pl611">
              <a:extLst>
                <a:ext uri="{FF2B5EF4-FFF2-40B4-BE49-F238E27FC236}">
                  <a16:creationId xmlns:a16="http://schemas.microsoft.com/office/drawing/2014/main" id="{54DF6073-AB8F-D64E-A87F-C320E669F9D0}"/>
                </a:ext>
              </a:extLst>
            </p:cNvPr>
            <p:cNvSpPr/>
            <p:nvPr/>
          </p:nvSpPr>
          <p:spPr>
            <a:xfrm>
              <a:off x="244238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4" name="pl612">
              <a:extLst>
                <a:ext uri="{FF2B5EF4-FFF2-40B4-BE49-F238E27FC236}">
                  <a16:creationId xmlns:a16="http://schemas.microsoft.com/office/drawing/2014/main" id="{41AC7D34-571F-4649-BE0C-94D3FCEAB911}"/>
                </a:ext>
              </a:extLst>
            </p:cNvPr>
            <p:cNvSpPr/>
            <p:nvPr/>
          </p:nvSpPr>
          <p:spPr>
            <a:xfrm>
              <a:off x="2546705"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5" name="pl613">
              <a:extLst>
                <a:ext uri="{FF2B5EF4-FFF2-40B4-BE49-F238E27FC236}">
                  <a16:creationId xmlns:a16="http://schemas.microsoft.com/office/drawing/2014/main" id="{09188A80-AF44-D74A-8F43-964771A40207}"/>
                </a:ext>
              </a:extLst>
            </p:cNvPr>
            <p:cNvSpPr/>
            <p:nvPr/>
          </p:nvSpPr>
          <p:spPr>
            <a:xfrm>
              <a:off x="2651021"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6" name="pl614">
              <a:extLst>
                <a:ext uri="{FF2B5EF4-FFF2-40B4-BE49-F238E27FC236}">
                  <a16:creationId xmlns:a16="http://schemas.microsoft.com/office/drawing/2014/main" id="{23747B82-2835-024D-A575-004BCBC67892}"/>
                </a:ext>
              </a:extLst>
            </p:cNvPr>
            <p:cNvSpPr/>
            <p:nvPr/>
          </p:nvSpPr>
          <p:spPr>
            <a:xfrm>
              <a:off x="2755340"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7" name="pl615">
              <a:extLst>
                <a:ext uri="{FF2B5EF4-FFF2-40B4-BE49-F238E27FC236}">
                  <a16:creationId xmlns:a16="http://schemas.microsoft.com/office/drawing/2014/main" id="{88941A7C-9D84-7845-BCE5-CD752E4350F1}"/>
                </a:ext>
              </a:extLst>
            </p:cNvPr>
            <p:cNvSpPr/>
            <p:nvPr/>
          </p:nvSpPr>
          <p:spPr>
            <a:xfrm>
              <a:off x="2859658"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8" name="pl616">
              <a:extLst>
                <a:ext uri="{FF2B5EF4-FFF2-40B4-BE49-F238E27FC236}">
                  <a16:creationId xmlns:a16="http://schemas.microsoft.com/office/drawing/2014/main" id="{CDC2C753-E26D-A946-A348-F1D3AC3BF464}"/>
                </a:ext>
              </a:extLst>
            </p:cNvPr>
            <p:cNvSpPr/>
            <p:nvPr/>
          </p:nvSpPr>
          <p:spPr>
            <a:xfrm>
              <a:off x="296397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39" name="pl617">
              <a:extLst>
                <a:ext uri="{FF2B5EF4-FFF2-40B4-BE49-F238E27FC236}">
                  <a16:creationId xmlns:a16="http://schemas.microsoft.com/office/drawing/2014/main" id="{2B9DC720-DB21-694B-B4BC-CC3F7EFDCF73}"/>
                </a:ext>
              </a:extLst>
            </p:cNvPr>
            <p:cNvSpPr/>
            <p:nvPr/>
          </p:nvSpPr>
          <p:spPr>
            <a:xfrm>
              <a:off x="3068293"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40" name="pl618">
              <a:extLst>
                <a:ext uri="{FF2B5EF4-FFF2-40B4-BE49-F238E27FC236}">
                  <a16:creationId xmlns:a16="http://schemas.microsoft.com/office/drawing/2014/main" id="{F52F7F9F-8AB8-1746-BDDD-7CF172606BC4}"/>
                </a:ext>
              </a:extLst>
            </p:cNvPr>
            <p:cNvSpPr/>
            <p:nvPr/>
          </p:nvSpPr>
          <p:spPr>
            <a:xfrm>
              <a:off x="3172611"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41" name="pl619">
              <a:extLst>
                <a:ext uri="{FF2B5EF4-FFF2-40B4-BE49-F238E27FC236}">
                  <a16:creationId xmlns:a16="http://schemas.microsoft.com/office/drawing/2014/main" id="{9F4F208E-C0D9-A346-AEDD-144BC6BB1AE8}"/>
                </a:ext>
              </a:extLst>
            </p:cNvPr>
            <p:cNvSpPr/>
            <p:nvPr/>
          </p:nvSpPr>
          <p:spPr>
            <a:xfrm>
              <a:off x="327692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42" name="pl620">
              <a:extLst>
                <a:ext uri="{FF2B5EF4-FFF2-40B4-BE49-F238E27FC236}">
                  <a16:creationId xmlns:a16="http://schemas.microsoft.com/office/drawing/2014/main" id="{658DA420-10AC-DE43-B135-8A01B9B51203}"/>
                </a:ext>
              </a:extLst>
            </p:cNvPr>
            <p:cNvSpPr/>
            <p:nvPr/>
          </p:nvSpPr>
          <p:spPr>
            <a:xfrm>
              <a:off x="338124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43" name="pl621">
              <a:extLst>
                <a:ext uri="{FF2B5EF4-FFF2-40B4-BE49-F238E27FC236}">
                  <a16:creationId xmlns:a16="http://schemas.microsoft.com/office/drawing/2014/main" id="{367C9D1F-BD43-954F-A0E7-F26E9B8DB93D}"/>
                </a:ext>
              </a:extLst>
            </p:cNvPr>
            <p:cNvSpPr/>
            <p:nvPr/>
          </p:nvSpPr>
          <p:spPr>
            <a:xfrm>
              <a:off x="3485565"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044" name="pl622">
              <a:extLst>
                <a:ext uri="{FF2B5EF4-FFF2-40B4-BE49-F238E27FC236}">
                  <a16:creationId xmlns:a16="http://schemas.microsoft.com/office/drawing/2014/main" id="{58F133F4-4177-D944-B325-1FFF1F99D899}"/>
                </a:ext>
              </a:extLst>
            </p:cNvPr>
            <p:cNvSpPr/>
            <p:nvPr/>
          </p:nvSpPr>
          <p:spPr>
            <a:xfrm>
              <a:off x="3589882"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05" name="rc683">
              <a:extLst>
                <a:ext uri="{FF2B5EF4-FFF2-40B4-BE49-F238E27FC236}">
                  <a16:creationId xmlns:a16="http://schemas.microsoft.com/office/drawing/2014/main" id="{56008F1B-E2CC-F14E-815C-F28AB6F8FCAC}"/>
                </a:ext>
              </a:extLst>
            </p:cNvPr>
            <p:cNvSpPr/>
            <p:nvPr/>
          </p:nvSpPr>
          <p:spPr>
            <a:xfrm>
              <a:off x="2390227"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06" name="rc684">
              <a:extLst>
                <a:ext uri="{FF2B5EF4-FFF2-40B4-BE49-F238E27FC236}">
                  <a16:creationId xmlns:a16="http://schemas.microsoft.com/office/drawing/2014/main" id="{C8B995A0-6FB1-DB4C-9F11-C599714AAB53}"/>
                </a:ext>
              </a:extLst>
            </p:cNvPr>
            <p:cNvSpPr/>
            <p:nvPr/>
          </p:nvSpPr>
          <p:spPr>
            <a:xfrm>
              <a:off x="2494546"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07" name="rc685">
              <a:extLst>
                <a:ext uri="{FF2B5EF4-FFF2-40B4-BE49-F238E27FC236}">
                  <a16:creationId xmlns:a16="http://schemas.microsoft.com/office/drawing/2014/main" id="{BE69FA6F-EBB6-7C42-A6B5-3A7A2796B083}"/>
                </a:ext>
              </a:extLst>
            </p:cNvPr>
            <p:cNvSpPr/>
            <p:nvPr/>
          </p:nvSpPr>
          <p:spPr>
            <a:xfrm>
              <a:off x="2807499"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08" name="rc686">
              <a:extLst>
                <a:ext uri="{FF2B5EF4-FFF2-40B4-BE49-F238E27FC236}">
                  <a16:creationId xmlns:a16="http://schemas.microsoft.com/office/drawing/2014/main" id="{6837E2BB-B653-1D44-AB0D-BB7E421A816B}"/>
                </a:ext>
              </a:extLst>
            </p:cNvPr>
            <p:cNvSpPr/>
            <p:nvPr/>
          </p:nvSpPr>
          <p:spPr>
            <a:xfrm>
              <a:off x="2911816"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09" name="rc687">
              <a:extLst>
                <a:ext uri="{FF2B5EF4-FFF2-40B4-BE49-F238E27FC236}">
                  <a16:creationId xmlns:a16="http://schemas.microsoft.com/office/drawing/2014/main" id="{0D1D4704-D530-4D41-B938-1BCC61BFDC75}"/>
                </a:ext>
              </a:extLst>
            </p:cNvPr>
            <p:cNvSpPr/>
            <p:nvPr/>
          </p:nvSpPr>
          <p:spPr>
            <a:xfrm>
              <a:off x="3224769"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10" name="rc688">
              <a:extLst>
                <a:ext uri="{FF2B5EF4-FFF2-40B4-BE49-F238E27FC236}">
                  <a16:creationId xmlns:a16="http://schemas.microsoft.com/office/drawing/2014/main" id="{81A474C9-EAF6-774A-9EBB-32EC95E63392}"/>
                </a:ext>
              </a:extLst>
            </p:cNvPr>
            <p:cNvSpPr/>
            <p:nvPr/>
          </p:nvSpPr>
          <p:spPr>
            <a:xfrm>
              <a:off x="3329087"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11" name="rc689">
              <a:extLst>
                <a:ext uri="{FF2B5EF4-FFF2-40B4-BE49-F238E27FC236}">
                  <a16:creationId xmlns:a16="http://schemas.microsoft.com/office/drawing/2014/main" id="{A17BEEE2-BE68-A241-85FE-C57264D215CD}"/>
                </a:ext>
              </a:extLst>
            </p:cNvPr>
            <p:cNvSpPr/>
            <p:nvPr/>
          </p:nvSpPr>
          <p:spPr>
            <a:xfrm>
              <a:off x="3433405"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12" name="rc690">
              <a:extLst>
                <a:ext uri="{FF2B5EF4-FFF2-40B4-BE49-F238E27FC236}">
                  <a16:creationId xmlns:a16="http://schemas.microsoft.com/office/drawing/2014/main" id="{C03481B5-ED7C-4544-BDDC-F919BECE0B6C}"/>
                </a:ext>
              </a:extLst>
            </p:cNvPr>
            <p:cNvSpPr/>
            <p:nvPr/>
          </p:nvSpPr>
          <p:spPr>
            <a:xfrm>
              <a:off x="3537723"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13" name="rc691">
              <a:extLst>
                <a:ext uri="{FF2B5EF4-FFF2-40B4-BE49-F238E27FC236}">
                  <a16:creationId xmlns:a16="http://schemas.microsoft.com/office/drawing/2014/main" id="{DA51638E-C271-6A46-A010-3530EDC0A86B}"/>
                </a:ext>
              </a:extLst>
            </p:cNvPr>
            <p:cNvSpPr/>
            <p:nvPr/>
          </p:nvSpPr>
          <p:spPr>
            <a:xfrm>
              <a:off x="2379795" y="3559724"/>
              <a:ext cx="1272676" cy="775382"/>
            </a:xfrm>
            <a:prstGeom prst="rect">
              <a:avLst/>
            </a:prstGeom>
            <a:ln w="13550" cap="rnd">
              <a:solidFill>
                <a:srgbClr val="333333">
                  <a:alpha val="100000"/>
                </a:srgbClr>
              </a:solidFill>
              <a:prstDash val="solid"/>
              <a:round/>
            </a:ln>
          </p:spPr>
          <p:txBody>
            <a:bodyPr/>
            <a:lstStyle/>
            <a:p>
              <a:endParaRPr/>
            </a:p>
          </p:txBody>
        </p:sp>
        <p:sp>
          <p:nvSpPr>
            <p:cNvPr id="4416" name="rc1994">
              <a:extLst>
                <a:ext uri="{FF2B5EF4-FFF2-40B4-BE49-F238E27FC236}">
                  <a16:creationId xmlns:a16="http://schemas.microsoft.com/office/drawing/2014/main" id="{42E30962-550D-EE41-9A46-E3DADD48C634}"/>
                </a:ext>
              </a:extLst>
            </p:cNvPr>
            <p:cNvSpPr/>
            <p:nvPr/>
          </p:nvSpPr>
          <p:spPr>
            <a:xfrm>
              <a:off x="2379795" y="330428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17" name="tx1995">
              <a:extLst>
                <a:ext uri="{FF2B5EF4-FFF2-40B4-BE49-F238E27FC236}">
                  <a16:creationId xmlns:a16="http://schemas.microsoft.com/office/drawing/2014/main" id="{196E8742-D035-3F4F-AF29-21E29D2E4CC7}"/>
                </a:ext>
              </a:extLst>
            </p:cNvPr>
            <p:cNvSpPr/>
            <p:nvPr/>
          </p:nvSpPr>
          <p:spPr>
            <a:xfrm>
              <a:off x="2967078" y="3384354"/>
              <a:ext cx="98112"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Li</a:t>
              </a:r>
            </a:p>
          </p:txBody>
        </p:sp>
        <p:sp>
          <p:nvSpPr>
            <p:cNvPr id="4690" name="tx2268">
              <a:extLst>
                <a:ext uri="{FF2B5EF4-FFF2-40B4-BE49-F238E27FC236}">
                  <a16:creationId xmlns:a16="http://schemas.microsoft.com/office/drawing/2014/main" id="{85B6EA89-4ABA-2E40-9132-81181C4BB846}"/>
                </a:ext>
              </a:extLst>
            </p:cNvPr>
            <p:cNvSpPr/>
            <p:nvPr/>
          </p:nvSpPr>
          <p:spPr>
            <a:xfrm>
              <a:off x="1923597" y="4144335"/>
              <a:ext cx="385556"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0.0025</a:t>
              </a:r>
            </a:p>
          </p:txBody>
        </p:sp>
        <p:sp>
          <p:nvSpPr>
            <p:cNvPr id="4691" name="tx2269">
              <a:extLst>
                <a:ext uri="{FF2B5EF4-FFF2-40B4-BE49-F238E27FC236}">
                  <a16:creationId xmlns:a16="http://schemas.microsoft.com/office/drawing/2014/main" id="{CDD63F99-832E-5541-9935-7D2A14F0D3A6}"/>
                </a:ext>
              </a:extLst>
            </p:cNvPr>
            <p:cNvSpPr/>
            <p:nvPr/>
          </p:nvSpPr>
          <p:spPr>
            <a:xfrm>
              <a:off x="1923597" y="3995501"/>
              <a:ext cx="38555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0.0050</a:t>
              </a:r>
            </a:p>
          </p:txBody>
        </p:sp>
        <p:sp>
          <p:nvSpPr>
            <p:cNvPr id="4692" name="tx2270">
              <a:extLst>
                <a:ext uri="{FF2B5EF4-FFF2-40B4-BE49-F238E27FC236}">
                  <a16:creationId xmlns:a16="http://schemas.microsoft.com/office/drawing/2014/main" id="{68EB5D89-F0B7-4443-A391-6B9716CC194E}"/>
                </a:ext>
              </a:extLst>
            </p:cNvPr>
            <p:cNvSpPr/>
            <p:nvPr/>
          </p:nvSpPr>
          <p:spPr>
            <a:xfrm>
              <a:off x="1923597" y="3846342"/>
              <a:ext cx="38555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0.0075</a:t>
              </a:r>
            </a:p>
          </p:txBody>
        </p:sp>
        <p:sp>
          <p:nvSpPr>
            <p:cNvPr id="4693" name="tx2271">
              <a:extLst>
                <a:ext uri="{FF2B5EF4-FFF2-40B4-BE49-F238E27FC236}">
                  <a16:creationId xmlns:a16="http://schemas.microsoft.com/office/drawing/2014/main" id="{15791EEB-32F9-E347-B35B-60D40C3B4D5A}"/>
                </a:ext>
              </a:extLst>
            </p:cNvPr>
            <p:cNvSpPr/>
            <p:nvPr/>
          </p:nvSpPr>
          <p:spPr>
            <a:xfrm>
              <a:off x="1923597" y="3697183"/>
              <a:ext cx="38555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0.0100</a:t>
              </a:r>
            </a:p>
          </p:txBody>
        </p:sp>
        <p:sp>
          <p:nvSpPr>
            <p:cNvPr id="4694" name="tx2272">
              <a:extLst>
                <a:ext uri="{FF2B5EF4-FFF2-40B4-BE49-F238E27FC236}">
                  <a16:creationId xmlns:a16="http://schemas.microsoft.com/office/drawing/2014/main" id="{BAC918A5-7359-F549-AC40-9EFEDED54E8E}"/>
                </a:ext>
              </a:extLst>
            </p:cNvPr>
            <p:cNvSpPr/>
            <p:nvPr/>
          </p:nvSpPr>
          <p:spPr>
            <a:xfrm>
              <a:off x="1923597" y="3547699"/>
              <a:ext cx="385556"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0.0125</a:t>
              </a:r>
            </a:p>
          </p:txBody>
        </p:sp>
        <p:sp>
          <p:nvSpPr>
            <p:cNvPr id="4695" name="pl2273">
              <a:extLst>
                <a:ext uri="{FF2B5EF4-FFF2-40B4-BE49-F238E27FC236}">
                  <a16:creationId xmlns:a16="http://schemas.microsoft.com/office/drawing/2014/main" id="{F63D3BDF-575E-B049-89B5-BAC25B7B38C4}"/>
                </a:ext>
              </a:extLst>
            </p:cNvPr>
            <p:cNvSpPr/>
            <p:nvPr/>
          </p:nvSpPr>
          <p:spPr>
            <a:xfrm>
              <a:off x="2340550" y="419244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96" name="pl2274">
              <a:extLst>
                <a:ext uri="{FF2B5EF4-FFF2-40B4-BE49-F238E27FC236}">
                  <a16:creationId xmlns:a16="http://schemas.microsoft.com/office/drawing/2014/main" id="{EDE3FC22-9E8C-CC4D-A0BB-7588CFBB93AB}"/>
                </a:ext>
              </a:extLst>
            </p:cNvPr>
            <p:cNvSpPr/>
            <p:nvPr/>
          </p:nvSpPr>
          <p:spPr>
            <a:xfrm>
              <a:off x="2340550" y="404328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97" name="pl2275">
              <a:extLst>
                <a:ext uri="{FF2B5EF4-FFF2-40B4-BE49-F238E27FC236}">
                  <a16:creationId xmlns:a16="http://schemas.microsoft.com/office/drawing/2014/main" id="{A5D42433-FDBE-D94C-81E3-91201D8A76F5}"/>
                </a:ext>
              </a:extLst>
            </p:cNvPr>
            <p:cNvSpPr/>
            <p:nvPr/>
          </p:nvSpPr>
          <p:spPr>
            <a:xfrm>
              <a:off x="2340550" y="389412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98" name="pl2276">
              <a:extLst>
                <a:ext uri="{FF2B5EF4-FFF2-40B4-BE49-F238E27FC236}">
                  <a16:creationId xmlns:a16="http://schemas.microsoft.com/office/drawing/2014/main" id="{D66B508A-5187-C744-B438-1881007867B0}"/>
                </a:ext>
              </a:extLst>
            </p:cNvPr>
            <p:cNvSpPr/>
            <p:nvPr/>
          </p:nvSpPr>
          <p:spPr>
            <a:xfrm>
              <a:off x="2340550" y="374496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99" name="pl2277">
              <a:extLst>
                <a:ext uri="{FF2B5EF4-FFF2-40B4-BE49-F238E27FC236}">
                  <a16:creationId xmlns:a16="http://schemas.microsoft.com/office/drawing/2014/main" id="{2605151F-4C04-7B4E-97B2-61A716A8D137}"/>
                </a:ext>
              </a:extLst>
            </p:cNvPr>
            <p:cNvSpPr/>
            <p:nvPr/>
          </p:nvSpPr>
          <p:spPr>
            <a:xfrm>
              <a:off x="2340550" y="359580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281" name="pt623">
              <a:extLst>
                <a:ext uri="{FF2B5EF4-FFF2-40B4-BE49-F238E27FC236}">
                  <a16:creationId xmlns:a16="http://schemas.microsoft.com/office/drawing/2014/main" id="{70F0BF26-F15C-EC4D-BECA-EFBCA52CE7CD}"/>
                </a:ext>
              </a:extLst>
            </p:cNvPr>
            <p:cNvSpPr/>
            <p:nvPr/>
          </p:nvSpPr>
          <p:spPr>
            <a:xfrm>
              <a:off x="2414384" y="403119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82" name="pt624">
              <a:extLst>
                <a:ext uri="{FF2B5EF4-FFF2-40B4-BE49-F238E27FC236}">
                  <a16:creationId xmlns:a16="http://schemas.microsoft.com/office/drawing/2014/main" id="{4903025A-C9E1-CA4E-A99A-A3EA4FF567B7}"/>
                </a:ext>
              </a:extLst>
            </p:cNvPr>
            <p:cNvSpPr/>
            <p:nvPr/>
          </p:nvSpPr>
          <p:spPr>
            <a:xfrm>
              <a:off x="2414384" y="404820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83" name="pt625">
              <a:extLst>
                <a:ext uri="{FF2B5EF4-FFF2-40B4-BE49-F238E27FC236}">
                  <a16:creationId xmlns:a16="http://schemas.microsoft.com/office/drawing/2014/main" id="{AF3C428C-856B-5E42-8157-BF68AECD8C30}"/>
                </a:ext>
              </a:extLst>
            </p:cNvPr>
            <p:cNvSpPr/>
            <p:nvPr/>
          </p:nvSpPr>
          <p:spPr>
            <a:xfrm>
              <a:off x="2414384" y="399574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84" name="pl627">
              <a:extLst>
                <a:ext uri="{FF2B5EF4-FFF2-40B4-BE49-F238E27FC236}">
                  <a16:creationId xmlns:a16="http://schemas.microsoft.com/office/drawing/2014/main" id="{C438A817-2582-1940-A773-C0478BB2A112}"/>
                </a:ext>
              </a:extLst>
            </p:cNvPr>
            <p:cNvSpPr/>
            <p:nvPr/>
          </p:nvSpPr>
          <p:spPr>
            <a:xfrm>
              <a:off x="2442386" y="4147837"/>
              <a:ext cx="0" cy="22142"/>
            </a:xfrm>
            <a:custGeom>
              <a:avLst/>
              <a:gdLst/>
              <a:ahLst/>
              <a:cxnLst/>
              <a:rect l="0" t="0" r="0" b="0"/>
              <a:pathLst>
                <a:path h="18625">
                  <a:moveTo>
                    <a:pt x="0" y="18625"/>
                  </a:moveTo>
                  <a:lnTo>
                    <a:pt x="0" y="0"/>
                  </a:lnTo>
                </a:path>
              </a:pathLst>
            </a:custGeom>
            <a:ln w="5420" cap="flat">
              <a:solidFill>
                <a:srgbClr val="3B81A0">
                  <a:alpha val="100000"/>
                </a:srgbClr>
              </a:solidFill>
              <a:prstDash val="solid"/>
              <a:round/>
            </a:ln>
          </p:spPr>
          <p:txBody>
            <a:bodyPr/>
            <a:lstStyle/>
            <a:p>
              <a:endParaRPr/>
            </a:p>
          </p:txBody>
        </p:sp>
        <p:sp>
          <p:nvSpPr>
            <p:cNvPr id="5285" name="pl628">
              <a:extLst>
                <a:ext uri="{FF2B5EF4-FFF2-40B4-BE49-F238E27FC236}">
                  <a16:creationId xmlns:a16="http://schemas.microsoft.com/office/drawing/2014/main" id="{99E7E66D-85C9-D34D-BFCE-2D032F623A20}"/>
                </a:ext>
              </a:extLst>
            </p:cNvPr>
            <p:cNvSpPr/>
            <p:nvPr/>
          </p:nvSpPr>
          <p:spPr>
            <a:xfrm>
              <a:off x="2442386" y="4199919"/>
              <a:ext cx="0" cy="41912"/>
            </a:xfrm>
            <a:custGeom>
              <a:avLst/>
              <a:gdLst/>
              <a:ahLst/>
              <a:cxnLst/>
              <a:rect l="0" t="0" r="0" b="0"/>
              <a:pathLst>
                <a:path h="35254">
                  <a:moveTo>
                    <a:pt x="0" y="0"/>
                  </a:moveTo>
                  <a:lnTo>
                    <a:pt x="0" y="35254"/>
                  </a:lnTo>
                </a:path>
              </a:pathLst>
            </a:custGeom>
            <a:ln w="5420" cap="flat">
              <a:solidFill>
                <a:srgbClr val="3B81A0">
                  <a:alpha val="100000"/>
                </a:srgbClr>
              </a:solidFill>
              <a:prstDash val="solid"/>
              <a:round/>
            </a:ln>
          </p:spPr>
          <p:txBody>
            <a:bodyPr/>
            <a:lstStyle/>
            <a:p>
              <a:endParaRPr/>
            </a:p>
          </p:txBody>
        </p:sp>
        <p:sp>
          <p:nvSpPr>
            <p:cNvPr id="5286" name="pg629">
              <a:extLst>
                <a:ext uri="{FF2B5EF4-FFF2-40B4-BE49-F238E27FC236}">
                  <a16:creationId xmlns:a16="http://schemas.microsoft.com/office/drawing/2014/main" id="{5D181571-E45B-3D4C-8482-CDBBF650A5A2}"/>
                </a:ext>
              </a:extLst>
            </p:cNvPr>
            <p:cNvSpPr/>
            <p:nvPr/>
          </p:nvSpPr>
          <p:spPr>
            <a:xfrm>
              <a:off x="2403267" y="4169980"/>
              <a:ext cx="78237" cy="29938"/>
            </a:xfrm>
            <a:custGeom>
              <a:avLst/>
              <a:gdLst/>
              <a:ahLst/>
              <a:cxnLst/>
              <a:rect l="0" t="0" r="0" b="0"/>
              <a:pathLst>
                <a:path w="69364" h="25183">
                  <a:moveTo>
                    <a:pt x="0" y="0"/>
                  </a:moveTo>
                  <a:lnTo>
                    <a:pt x="0" y="25183"/>
                  </a:lnTo>
                  <a:lnTo>
                    <a:pt x="69364" y="2518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87" name="pl630">
              <a:extLst>
                <a:ext uri="{FF2B5EF4-FFF2-40B4-BE49-F238E27FC236}">
                  <a16:creationId xmlns:a16="http://schemas.microsoft.com/office/drawing/2014/main" id="{EB69842F-4D0C-054A-A93B-EC6721DD57D7}"/>
                </a:ext>
              </a:extLst>
            </p:cNvPr>
            <p:cNvSpPr/>
            <p:nvPr/>
          </p:nvSpPr>
          <p:spPr>
            <a:xfrm>
              <a:off x="2403267" y="418707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88" name="pl631">
              <a:extLst>
                <a:ext uri="{FF2B5EF4-FFF2-40B4-BE49-F238E27FC236}">
                  <a16:creationId xmlns:a16="http://schemas.microsoft.com/office/drawing/2014/main" id="{FEB76280-C94C-E540-A1E2-B1110C745965}"/>
                </a:ext>
              </a:extLst>
            </p:cNvPr>
            <p:cNvSpPr/>
            <p:nvPr/>
          </p:nvSpPr>
          <p:spPr>
            <a:xfrm>
              <a:off x="2546705" y="4143819"/>
              <a:ext cx="0" cy="17676"/>
            </a:xfrm>
            <a:custGeom>
              <a:avLst/>
              <a:gdLst/>
              <a:ahLst/>
              <a:cxnLst/>
              <a:rect l="0" t="0" r="0" b="0"/>
              <a:pathLst>
                <a:path h="14868">
                  <a:moveTo>
                    <a:pt x="0" y="14868"/>
                  </a:moveTo>
                  <a:lnTo>
                    <a:pt x="0" y="0"/>
                  </a:lnTo>
                </a:path>
              </a:pathLst>
            </a:custGeom>
            <a:ln w="5420" cap="flat">
              <a:solidFill>
                <a:srgbClr val="E5BF6A">
                  <a:alpha val="100000"/>
                </a:srgbClr>
              </a:solidFill>
              <a:prstDash val="solid"/>
              <a:round/>
            </a:ln>
          </p:spPr>
          <p:txBody>
            <a:bodyPr/>
            <a:lstStyle/>
            <a:p>
              <a:endParaRPr/>
            </a:p>
          </p:txBody>
        </p:sp>
        <p:sp>
          <p:nvSpPr>
            <p:cNvPr id="5289" name="pl632">
              <a:extLst>
                <a:ext uri="{FF2B5EF4-FFF2-40B4-BE49-F238E27FC236}">
                  <a16:creationId xmlns:a16="http://schemas.microsoft.com/office/drawing/2014/main" id="{264EFAA6-4452-CF47-9BC7-2B3D60DC4B19}"/>
                </a:ext>
              </a:extLst>
            </p:cNvPr>
            <p:cNvSpPr/>
            <p:nvPr/>
          </p:nvSpPr>
          <p:spPr>
            <a:xfrm>
              <a:off x="2546705" y="4178037"/>
              <a:ext cx="0" cy="19661"/>
            </a:xfrm>
            <a:custGeom>
              <a:avLst/>
              <a:gdLst/>
              <a:ahLst/>
              <a:cxnLst/>
              <a:rect l="0" t="0" r="0" b="0"/>
              <a:pathLst>
                <a:path h="16538">
                  <a:moveTo>
                    <a:pt x="0" y="0"/>
                  </a:moveTo>
                  <a:lnTo>
                    <a:pt x="0" y="16538"/>
                  </a:lnTo>
                </a:path>
              </a:pathLst>
            </a:custGeom>
            <a:ln w="5420" cap="flat">
              <a:solidFill>
                <a:srgbClr val="E5BF6A">
                  <a:alpha val="100000"/>
                </a:srgbClr>
              </a:solidFill>
              <a:prstDash val="solid"/>
              <a:round/>
            </a:ln>
          </p:spPr>
          <p:txBody>
            <a:bodyPr/>
            <a:lstStyle/>
            <a:p>
              <a:endParaRPr/>
            </a:p>
          </p:txBody>
        </p:sp>
        <p:sp>
          <p:nvSpPr>
            <p:cNvPr id="5290" name="pg633">
              <a:extLst>
                <a:ext uri="{FF2B5EF4-FFF2-40B4-BE49-F238E27FC236}">
                  <a16:creationId xmlns:a16="http://schemas.microsoft.com/office/drawing/2014/main" id="{B71A5FCB-CDD6-274B-8B0B-8EE24B77DF27}"/>
                </a:ext>
              </a:extLst>
            </p:cNvPr>
            <p:cNvSpPr/>
            <p:nvPr/>
          </p:nvSpPr>
          <p:spPr>
            <a:xfrm>
              <a:off x="2507585" y="4161494"/>
              <a:ext cx="78237" cy="16543"/>
            </a:xfrm>
            <a:custGeom>
              <a:avLst/>
              <a:gdLst/>
              <a:ahLst/>
              <a:cxnLst/>
              <a:rect l="0" t="0" r="0" b="0"/>
              <a:pathLst>
                <a:path w="69364" h="13915">
                  <a:moveTo>
                    <a:pt x="0" y="0"/>
                  </a:moveTo>
                  <a:lnTo>
                    <a:pt x="0" y="13915"/>
                  </a:lnTo>
                  <a:lnTo>
                    <a:pt x="69364" y="1391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291" name="pl634">
              <a:extLst>
                <a:ext uri="{FF2B5EF4-FFF2-40B4-BE49-F238E27FC236}">
                  <a16:creationId xmlns:a16="http://schemas.microsoft.com/office/drawing/2014/main" id="{08F2E850-4DC2-7B4A-B4D6-055C8EF3F1AE}"/>
                </a:ext>
              </a:extLst>
            </p:cNvPr>
            <p:cNvSpPr/>
            <p:nvPr/>
          </p:nvSpPr>
          <p:spPr>
            <a:xfrm>
              <a:off x="2507585" y="416943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292" name="pt635">
              <a:extLst>
                <a:ext uri="{FF2B5EF4-FFF2-40B4-BE49-F238E27FC236}">
                  <a16:creationId xmlns:a16="http://schemas.microsoft.com/office/drawing/2014/main" id="{769BDE2A-46D8-134B-8649-C493970BE791}"/>
                </a:ext>
              </a:extLst>
            </p:cNvPr>
            <p:cNvSpPr/>
            <p:nvPr/>
          </p:nvSpPr>
          <p:spPr>
            <a:xfrm>
              <a:off x="2623020" y="385733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93" name="pt636">
              <a:extLst>
                <a:ext uri="{FF2B5EF4-FFF2-40B4-BE49-F238E27FC236}">
                  <a16:creationId xmlns:a16="http://schemas.microsoft.com/office/drawing/2014/main" id="{9BED1B66-9EC7-C847-9163-18F7202AF54A}"/>
                </a:ext>
              </a:extLst>
            </p:cNvPr>
            <p:cNvSpPr/>
            <p:nvPr/>
          </p:nvSpPr>
          <p:spPr>
            <a:xfrm>
              <a:off x="2623020" y="379748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294" name="pl638">
              <a:extLst>
                <a:ext uri="{FF2B5EF4-FFF2-40B4-BE49-F238E27FC236}">
                  <a16:creationId xmlns:a16="http://schemas.microsoft.com/office/drawing/2014/main" id="{B8794703-4800-C54C-B106-CECB6E37CA46}"/>
                </a:ext>
              </a:extLst>
            </p:cNvPr>
            <p:cNvSpPr/>
            <p:nvPr/>
          </p:nvSpPr>
          <p:spPr>
            <a:xfrm>
              <a:off x="2651021" y="3952247"/>
              <a:ext cx="0" cy="144356"/>
            </a:xfrm>
            <a:custGeom>
              <a:avLst/>
              <a:gdLst/>
              <a:ahLst/>
              <a:cxnLst/>
              <a:rect l="0" t="0" r="0" b="0"/>
              <a:pathLst>
                <a:path h="121426">
                  <a:moveTo>
                    <a:pt x="0" y="121426"/>
                  </a:moveTo>
                  <a:lnTo>
                    <a:pt x="0" y="0"/>
                  </a:lnTo>
                </a:path>
              </a:pathLst>
            </a:custGeom>
            <a:ln w="5420" cap="flat">
              <a:solidFill>
                <a:srgbClr val="3B81A0">
                  <a:alpha val="100000"/>
                </a:srgbClr>
              </a:solidFill>
              <a:prstDash val="solid"/>
              <a:round/>
            </a:ln>
          </p:spPr>
          <p:txBody>
            <a:bodyPr/>
            <a:lstStyle/>
            <a:p>
              <a:endParaRPr/>
            </a:p>
          </p:txBody>
        </p:sp>
        <p:sp>
          <p:nvSpPr>
            <p:cNvPr id="5295" name="pl639">
              <a:extLst>
                <a:ext uri="{FF2B5EF4-FFF2-40B4-BE49-F238E27FC236}">
                  <a16:creationId xmlns:a16="http://schemas.microsoft.com/office/drawing/2014/main" id="{B7132BEA-76F7-9246-BEFF-AEBFAEA9563F}"/>
                </a:ext>
              </a:extLst>
            </p:cNvPr>
            <p:cNvSpPr/>
            <p:nvPr/>
          </p:nvSpPr>
          <p:spPr>
            <a:xfrm>
              <a:off x="2651021" y="4226010"/>
              <a:ext cx="0" cy="29014"/>
            </a:xfrm>
            <a:custGeom>
              <a:avLst/>
              <a:gdLst/>
              <a:ahLst/>
              <a:cxnLst/>
              <a:rect l="0" t="0" r="0" b="0"/>
              <a:pathLst>
                <a:path h="24406">
                  <a:moveTo>
                    <a:pt x="0" y="0"/>
                  </a:moveTo>
                  <a:lnTo>
                    <a:pt x="0" y="24406"/>
                  </a:lnTo>
                </a:path>
              </a:pathLst>
            </a:custGeom>
            <a:ln w="5420" cap="flat">
              <a:solidFill>
                <a:srgbClr val="3B81A0">
                  <a:alpha val="100000"/>
                </a:srgbClr>
              </a:solidFill>
              <a:prstDash val="solid"/>
              <a:round/>
            </a:ln>
          </p:spPr>
          <p:txBody>
            <a:bodyPr/>
            <a:lstStyle/>
            <a:p>
              <a:endParaRPr/>
            </a:p>
          </p:txBody>
        </p:sp>
        <p:sp>
          <p:nvSpPr>
            <p:cNvPr id="5296" name="pg640">
              <a:extLst>
                <a:ext uri="{FF2B5EF4-FFF2-40B4-BE49-F238E27FC236}">
                  <a16:creationId xmlns:a16="http://schemas.microsoft.com/office/drawing/2014/main" id="{D9953A56-97AF-1F47-975F-EA3E4334C137}"/>
                </a:ext>
              </a:extLst>
            </p:cNvPr>
            <p:cNvSpPr/>
            <p:nvPr/>
          </p:nvSpPr>
          <p:spPr>
            <a:xfrm>
              <a:off x="2611903" y="4096604"/>
              <a:ext cx="78237" cy="129406"/>
            </a:xfrm>
            <a:custGeom>
              <a:avLst/>
              <a:gdLst/>
              <a:ahLst/>
              <a:cxnLst/>
              <a:rect l="0" t="0" r="0" b="0"/>
              <a:pathLst>
                <a:path w="69364" h="108851">
                  <a:moveTo>
                    <a:pt x="0" y="0"/>
                  </a:moveTo>
                  <a:lnTo>
                    <a:pt x="0" y="108851"/>
                  </a:lnTo>
                  <a:lnTo>
                    <a:pt x="69364" y="10885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297" name="pl641">
              <a:extLst>
                <a:ext uri="{FF2B5EF4-FFF2-40B4-BE49-F238E27FC236}">
                  <a16:creationId xmlns:a16="http://schemas.microsoft.com/office/drawing/2014/main" id="{BAFC439E-6C39-6343-8802-0B1AD2294A08}"/>
                </a:ext>
              </a:extLst>
            </p:cNvPr>
            <p:cNvSpPr/>
            <p:nvPr/>
          </p:nvSpPr>
          <p:spPr>
            <a:xfrm>
              <a:off x="2611903" y="418679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298" name="pt642">
              <a:extLst>
                <a:ext uri="{FF2B5EF4-FFF2-40B4-BE49-F238E27FC236}">
                  <a16:creationId xmlns:a16="http://schemas.microsoft.com/office/drawing/2014/main" id="{3732AB48-EC21-F140-B6B0-1D2B032063C0}"/>
                </a:ext>
              </a:extLst>
            </p:cNvPr>
            <p:cNvSpPr/>
            <p:nvPr/>
          </p:nvSpPr>
          <p:spPr>
            <a:xfrm>
              <a:off x="2727338" y="414441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299" name="pl643">
              <a:extLst>
                <a:ext uri="{FF2B5EF4-FFF2-40B4-BE49-F238E27FC236}">
                  <a16:creationId xmlns:a16="http://schemas.microsoft.com/office/drawing/2014/main" id="{491D40B5-3099-3F40-907E-6FB2C91D16B1}"/>
                </a:ext>
              </a:extLst>
            </p:cNvPr>
            <p:cNvSpPr/>
            <p:nvPr/>
          </p:nvSpPr>
          <p:spPr>
            <a:xfrm>
              <a:off x="2755340" y="4193226"/>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300" name="pl644">
              <a:extLst>
                <a:ext uri="{FF2B5EF4-FFF2-40B4-BE49-F238E27FC236}">
                  <a16:creationId xmlns:a16="http://schemas.microsoft.com/office/drawing/2014/main" id="{956C1CAD-FCAF-5849-AE91-C809BDF0B86F}"/>
                </a:ext>
              </a:extLst>
            </p:cNvPr>
            <p:cNvSpPr/>
            <p:nvPr/>
          </p:nvSpPr>
          <p:spPr>
            <a:xfrm>
              <a:off x="2755340" y="4205916"/>
              <a:ext cx="0" cy="3114"/>
            </a:xfrm>
            <a:custGeom>
              <a:avLst/>
              <a:gdLst/>
              <a:ahLst/>
              <a:cxnLst/>
              <a:rect l="0" t="0" r="0" b="0"/>
              <a:pathLst>
                <a:path h="2620">
                  <a:moveTo>
                    <a:pt x="0" y="0"/>
                  </a:moveTo>
                  <a:lnTo>
                    <a:pt x="0" y="2620"/>
                  </a:lnTo>
                </a:path>
              </a:pathLst>
            </a:custGeom>
            <a:ln w="5420" cap="flat">
              <a:solidFill>
                <a:srgbClr val="E5BF6A">
                  <a:alpha val="100000"/>
                </a:srgbClr>
              </a:solidFill>
              <a:prstDash val="solid"/>
              <a:round/>
            </a:ln>
          </p:spPr>
          <p:txBody>
            <a:bodyPr/>
            <a:lstStyle/>
            <a:p>
              <a:endParaRPr/>
            </a:p>
          </p:txBody>
        </p:sp>
        <p:sp>
          <p:nvSpPr>
            <p:cNvPr id="5301" name="pg645">
              <a:extLst>
                <a:ext uri="{FF2B5EF4-FFF2-40B4-BE49-F238E27FC236}">
                  <a16:creationId xmlns:a16="http://schemas.microsoft.com/office/drawing/2014/main" id="{404E8EF3-5E73-5E43-B2A2-73C53E084AF8}"/>
                </a:ext>
              </a:extLst>
            </p:cNvPr>
            <p:cNvSpPr/>
            <p:nvPr/>
          </p:nvSpPr>
          <p:spPr>
            <a:xfrm>
              <a:off x="2716220" y="4193226"/>
              <a:ext cx="78237" cy="12688"/>
            </a:xfrm>
            <a:custGeom>
              <a:avLst/>
              <a:gdLst/>
              <a:ahLst/>
              <a:cxnLst/>
              <a:rect l="0" t="0" r="0" b="0"/>
              <a:pathLst>
                <a:path w="69364" h="10673">
                  <a:moveTo>
                    <a:pt x="0" y="0"/>
                  </a:moveTo>
                  <a:lnTo>
                    <a:pt x="0" y="10673"/>
                  </a:lnTo>
                  <a:lnTo>
                    <a:pt x="69364" y="1067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02" name="pl646">
              <a:extLst>
                <a:ext uri="{FF2B5EF4-FFF2-40B4-BE49-F238E27FC236}">
                  <a16:creationId xmlns:a16="http://schemas.microsoft.com/office/drawing/2014/main" id="{2D3C5948-54EB-FF4F-BACD-BC55DF6D38BC}"/>
                </a:ext>
              </a:extLst>
            </p:cNvPr>
            <p:cNvSpPr/>
            <p:nvPr/>
          </p:nvSpPr>
          <p:spPr>
            <a:xfrm>
              <a:off x="2716220" y="420151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03" name="pl647">
              <a:extLst>
                <a:ext uri="{FF2B5EF4-FFF2-40B4-BE49-F238E27FC236}">
                  <a16:creationId xmlns:a16="http://schemas.microsoft.com/office/drawing/2014/main" id="{A43221F0-D484-F541-904F-679C2DBE124D}"/>
                </a:ext>
              </a:extLst>
            </p:cNvPr>
            <p:cNvSpPr/>
            <p:nvPr/>
          </p:nvSpPr>
          <p:spPr>
            <a:xfrm>
              <a:off x="2859658" y="4236782"/>
              <a:ext cx="0" cy="10018"/>
            </a:xfrm>
            <a:custGeom>
              <a:avLst/>
              <a:gdLst/>
              <a:ahLst/>
              <a:cxnLst/>
              <a:rect l="0" t="0" r="0" b="0"/>
              <a:pathLst>
                <a:path h="8427">
                  <a:moveTo>
                    <a:pt x="0" y="8427"/>
                  </a:moveTo>
                  <a:lnTo>
                    <a:pt x="0" y="0"/>
                  </a:lnTo>
                </a:path>
              </a:pathLst>
            </a:custGeom>
            <a:ln w="5420" cap="flat">
              <a:solidFill>
                <a:srgbClr val="3B81A0">
                  <a:alpha val="100000"/>
                </a:srgbClr>
              </a:solidFill>
              <a:prstDash val="solid"/>
              <a:round/>
            </a:ln>
          </p:spPr>
          <p:txBody>
            <a:bodyPr/>
            <a:lstStyle/>
            <a:p>
              <a:endParaRPr/>
            </a:p>
          </p:txBody>
        </p:sp>
        <p:sp>
          <p:nvSpPr>
            <p:cNvPr id="5304" name="pl648">
              <a:extLst>
                <a:ext uri="{FF2B5EF4-FFF2-40B4-BE49-F238E27FC236}">
                  <a16:creationId xmlns:a16="http://schemas.microsoft.com/office/drawing/2014/main" id="{A85BC89D-3062-6740-B4E3-4214D443F39D}"/>
                </a:ext>
              </a:extLst>
            </p:cNvPr>
            <p:cNvSpPr/>
            <p:nvPr/>
          </p:nvSpPr>
          <p:spPr>
            <a:xfrm>
              <a:off x="2859658" y="4258770"/>
              <a:ext cx="0" cy="1438"/>
            </a:xfrm>
            <a:custGeom>
              <a:avLst/>
              <a:gdLst/>
              <a:ahLst/>
              <a:cxnLst/>
              <a:rect l="0" t="0" r="0" b="0"/>
              <a:pathLst>
                <a:path h="1209">
                  <a:moveTo>
                    <a:pt x="0" y="0"/>
                  </a:moveTo>
                  <a:lnTo>
                    <a:pt x="0" y="1209"/>
                  </a:lnTo>
                </a:path>
              </a:pathLst>
            </a:custGeom>
            <a:ln w="5420" cap="flat">
              <a:solidFill>
                <a:srgbClr val="3B81A0">
                  <a:alpha val="100000"/>
                </a:srgbClr>
              </a:solidFill>
              <a:prstDash val="solid"/>
              <a:round/>
            </a:ln>
          </p:spPr>
          <p:txBody>
            <a:bodyPr/>
            <a:lstStyle/>
            <a:p>
              <a:endParaRPr/>
            </a:p>
          </p:txBody>
        </p:sp>
        <p:sp>
          <p:nvSpPr>
            <p:cNvPr id="5305" name="pg649">
              <a:extLst>
                <a:ext uri="{FF2B5EF4-FFF2-40B4-BE49-F238E27FC236}">
                  <a16:creationId xmlns:a16="http://schemas.microsoft.com/office/drawing/2014/main" id="{327F9F47-3504-EF43-95D9-1044B56ECD5C}"/>
                </a:ext>
              </a:extLst>
            </p:cNvPr>
            <p:cNvSpPr/>
            <p:nvPr/>
          </p:nvSpPr>
          <p:spPr>
            <a:xfrm>
              <a:off x="2820539" y="4246801"/>
              <a:ext cx="78237" cy="11968"/>
            </a:xfrm>
            <a:custGeom>
              <a:avLst/>
              <a:gdLst/>
              <a:ahLst/>
              <a:cxnLst/>
              <a:rect l="0" t="0" r="0" b="0"/>
              <a:pathLst>
                <a:path w="69364" h="10067">
                  <a:moveTo>
                    <a:pt x="0" y="0"/>
                  </a:moveTo>
                  <a:lnTo>
                    <a:pt x="0" y="10067"/>
                  </a:lnTo>
                  <a:lnTo>
                    <a:pt x="69364" y="1006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06" name="pl650">
              <a:extLst>
                <a:ext uri="{FF2B5EF4-FFF2-40B4-BE49-F238E27FC236}">
                  <a16:creationId xmlns:a16="http://schemas.microsoft.com/office/drawing/2014/main" id="{6291B79F-0CA0-B24C-B315-47446365AC09}"/>
                </a:ext>
              </a:extLst>
            </p:cNvPr>
            <p:cNvSpPr/>
            <p:nvPr/>
          </p:nvSpPr>
          <p:spPr>
            <a:xfrm>
              <a:off x="2820539" y="425215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07" name="pl651">
              <a:extLst>
                <a:ext uri="{FF2B5EF4-FFF2-40B4-BE49-F238E27FC236}">
                  <a16:creationId xmlns:a16="http://schemas.microsoft.com/office/drawing/2014/main" id="{191AC422-DA11-EC42-AD01-D5E31C0FDA85}"/>
                </a:ext>
              </a:extLst>
            </p:cNvPr>
            <p:cNvSpPr/>
            <p:nvPr/>
          </p:nvSpPr>
          <p:spPr>
            <a:xfrm>
              <a:off x="2963974" y="4239860"/>
              <a:ext cx="0" cy="7604"/>
            </a:xfrm>
            <a:custGeom>
              <a:avLst/>
              <a:gdLst/>
              <a:ahLst/>
              <a:cxnLst/>
              <a:rect l="0" t="0" r="0" b="0"/>
              <a:pathLst>
                <a:path h="6396">
                  <a:moveTo>
                    <a:pt x="0" y="6396"/>
                  </a:moveTo>
                  <a:lnTo>
                    <a:pt x="0" y="0"/>
                  </a:lnTo>
                </a:path>
              </a:pathLst>
            </a:custGeom>
            <a:ln w="5420" cap="flat">
              <a:solidFill>
                <a:srgbClr val="E5BF6A">
                  <a:alpha val="100000"/>
                </a:srgbClr>
              </a:solidFill>
              <a:prstDash val="solid"/>
              <a:round/>
            </a:ln>
          </p:spPr>
          <p:txBody>
            <a:bodyPr/>
            <a:lstStyle/>
            <a:p>
              <a:endParaRPr/>
            </a:p>
          </p:txBody>
        </p:sp>
        <p:sp>
          <p:nvSpPr>
            <p:cNvPr id="5308" name="pl652">
              <a:extLst>
                <a:ext uri="{FF2B5EF4-FFF2-40B4-BE49-F238E27FC236}">
                  <a16:creationId xmlns:a16="http://schemas.microsoft.com/office/drawing/2014/main" id="{E50AA793-7AD3-C141-8DA1-622B82F61C99}"/>
                </a:ext>
              </a:extLst>
            </p:cNvPr>
            <p:cNvSpPr/>
            <p:nvPr/>
          </p:nvSpPr>
          <p:spPr>
            <a:xfrm>
              <a:off x="2963974" y="4254199"/>
              <a:ext cx="0" cy="6097"/>
            </a:xfrm>
            <a:custGeom>
              <a:avLst/>
              <a:gdLst/>
              <a:ahLst/>
              <a:cxnLst/>
              <a:rect l="0" t="0" r="0" b="0"/>
              <a:pathLst>
                <a:path h="5128">
                  <a:moveTo>
                    <a:pt x="0" y="0"/>
                  </a:moveTo>
                  <a:lnTo>
                    <a:pt x="0" y="5128"/>
                  </a:lnTo>
                </a:path>
              </a:pathLst>
            </a:custGeom>
            <a:ln w="5420" cap="flat">
              <a:solidFill>
                <a:srgbClr val="E5BF6A">
                  <a:alpha val="100000"/>
                </a:srgbClr>
              </a:solidFill>
              <a:prstDash val="solid"/>
              <a:round/>
            </a:ln>
          </p:spPr>
          <p:txBody>
            <a:bodyPr/>
            <a:lstStyle/>
            <a:p>
              <a:endParaRPr/>
            </a:p>
          </p:txBody>
        </p:sp>
        <p:sp>
          <p:nvSpPr>
            <p:cNvPr id="5309" name="pg653">
              <a:extLst>
                <a:ext uri="{FF2B5EF4-FFF2-40B4-BE49-F238E27FC236}">
                  <a16:creationId xmlns:a16="http://schemas.microsoft.com/office/drawing/2014/main" id="{D7C0C859-6D3A-E046-B937-5265E5A99703}"/>
                </a:ext>
              </a:extLst>
            </p:cNvPr>
            <p:cNvSpPr/>
            <p:nvPr/>
          </p:nvSpPr>
          <p:spPr>
            <a:xfrm>
              <a:off x="2924856" y="4247464"/>
              <a:ext cx="78237" cy="6733"/>
            </a:xfrm>
            <a:custGeom>
              <a:avLst/>
              <a:gdLst/>
              <a:ahLst/>
              <a:cxnLst/>
              <a:rect l="0" t="0" r="0" b="0"/>
              <a:pathLst>
                <a:path w="69364" h="5664">
                  <a:moveTo>
                    <a:pt x="0" y="0"/>
                  </a:moveTo>
                  <a:lnTo>
                    <a:pt x="0" y="5664"/>
                  </a:lnTo>
                  <a:lnTo>
                    <a:pt x="69364" y="566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10" name="pl654">
              <a:extLst>
                <a:ext uri="{FF2B5EF4-FFF2-40B4-BE49-F238E27FC236}">
                  <a16:creationId xmlns:a16="http://schemas.microsoft.com/office/drawing/2014/main" id="{EA8BDD57-FE32-1F4C-B1CD-7E3CBCE763E6}"/>
                </a:ext>
              </a:extLst>
            </p:cNvPr>
            <p:cNvSpPr/>
            <p:nvPr/>
          </p:nvSpPr>
          <p:spPr>
            <a:xfrm>
              <a:off x="2924856" y="425108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11" name="pl655">
              <a:extLst>
                <a:ext uri="{FF2B5EF4-FFF2-40B4-BE49-F238E27FC236}">
                  <a16:creationId xmlns:a16="http://schemas.microsoft.com/office/drawing/2014/main" id="{0F3CC024-B5C7-9B4D-AF9A-AF3C1BAA7E72}"/>
                </a:ext>
              </a:extLst>
            </p:cNvPr>
            <p:cNvSpPr/>
            <p:nvPr/>
          </p:nvSpPr>
          <p:spPr>
            <a:xfrm>
              <a:off x="3068293" y="4266487"/>
              <a:ext cx="0" cy="4082"/>
            </a:xfrm>
            <a:custGeom>
              <a:avLst/>
              <a:gdLst/>
              <a:ahLst/>
              <a:cxnLst/>
              <a:rect l="0" t="0" r="0" b="0"/>
              <a:pathLst>
                <a:path h="3433">
                  <a:moveTo>
                    <a:pt x="0" y="3433"/>
                  </a:moveTo>
                  <a:lnTo>
                    <a:pt x="0" y="0"/>
                  </a:lnTo>
                </a:path>
              </a:pathLst>
            </a:custGeom>
            <a:ln w="5420" cap="flat">
              <a:solidFill>
                <a:srgbClr val="3B81A0">
                  <a:alpha val="100000"/>
                </a:srgbClr>
              </a:solidFill>
              <a:prstDash val="solid"/>
              <a:round/>
            </a:ln>
          </p:spPr>
          <p:txBody>
            <a:bodyPr/>
            <a:lstStyle/>
            <a:p>
              <a:endParaRPr/>
            </a:p>
          </p:txBody>
        </p:sp>
        <p:sp>
          <p:nvSpPr>
            <p:cNvPr id="5312" name="pl656">
              <a:extLst>
                <a:ext uri="{FF2B5EF4-FFF2-40B4-BE49-F238E27FC236}">
                  <a16:creationId xmlns:a16="http://schemas.microsoft.com/office/drawing/2014/main" id="{F65BA5BC-AEAC-124B-B721-6D366C4F0881}"/>
                </a:ext>
              </a:extLst>
            </p:cNvPr>
            <p:cNvSpPr/>
            <p:nvPr/>
          </p:nvSpPr>
          <p:spPr>
            <a:xfrm>
              <a:off x="3068293" y="4281472"/>
              <a:ext cx="0" cy="3780"/>
            </a:xfrm>
            <a:custGeom>
              <a:avLst/>
              <a:gdLst/>
              <a:ahLst/>
              <a:cxnLst/>
              <a:rect l="0" t="0" r="0" b="0"/>
              <a:pathLst>
                <a:path h="3179">
                  <a:moveTo>
                    <a:pt x="0" y="0"/>
                  </a:moveTo>
                  <a:lnTo>
                    <a:pt x="0" y="3179"/>
                  </a:lnTo>
                </a:path>
              </a:pathLst>
            </a:custGeom>
            <a:ln w="5420" cap="flat">
              <a:solidFill>
                <a:srgbClr val="3B81A0">
                  <a:alpha val="100000"/>
                </a:srgbClr>
              </a:solidFill>
              <a:prstDash val="solid"/>
              <a:round/>
            </a:ln>
          </p:spPr>
          <p:txBody>
            <a:bodyPr/>
            <a:lstStyle/>
            <a:p>
              <a:endParaRPr/>
            </a:p>
          </p:txBody>
        </p:sp>
        <p:sp>
          <p:nvSpPr>
            <p:cNvPr id="5313" name="pg657">
              <a:extLst>
                <a:ext uri="{FF2B5EF4-FFF2-40B4-BE49-F238E27FC236}">
                  <a16:creationId xmlns:a16="http://schemas.microsoft.com/office/drawing/2014/main" id="{B6F38EF8-674B-5643-B843-9A64681392EF}"/>
                </a:ext>
              </a:extLst>
            </p:cNvPr>
            <p:cNvSpPr/>
            <p:nvPr/>
          </p:nvSpPr>
          <p:spPr>
            <a:xfrm>
              <a:off x="3029173" y="4270569"/>
              <a:ext cx="78237" cy="10902"/>
            </a:xfrm>
            <a:custGeom>
              <a:avLst/>
              <a:gdLst/>
              <a:ahLst/>
              <a:cxnLst/>
              <a:rect l="0" t="0" r="0" b="0"/>
              <a:pathLst>
                <a:path w="69364" h="9171">
                  <a:moveTo>
                    <a:pt x="0" y="0"/>
                  </a:moveTo>
                  <a:lnTo>
                    <a:pt x="0" y="9171"/>
                  </a:lnTo>
                  <a:lnTo>
                    <a:pt x="69364" y="917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14" name="pl658">
              <a:extLst>
                <a:ext uri="{FF2B5EF4-FFF2-40B4-BE49-F238E27FC236}">
                  <a16:creationId xmlns:a16="http://schemas.microsoft.com/office/drawing/2014/main" id="{079A30A5-408B-D844-8409-C45565C52A38}"/>
                </a:ext>
              </a:extLst>
            </p:cNvPr>
            <p:cNvSpPr/>
            <p:nvPr/>
          </p:nvSpPr>
          <p:spPr>
            <a:xfrm>
              <a:off x="3029173" y="427630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15" name="pl659">
              <a:extLst>
                <a:ext uri="{FF2B5EF4-FFF2-40B4-BE49-F238E27FC236}">
                  <a16:creationId xmlns:a16="http://schemas.microsoft.com/office/drawing/2014/main" id="{BF9D2853-2162-2E4C-A542-C10EA38D829B}"/>
                </a:ext>
              </a:extLst>
            </p:cNvPr>
            <p:cNvSpPr/>
            <p:nvPr/>
          </p:nvSpPr>
          <p:spPr>
            <a:xfrm>
              <a:off x="3172611" y="4287842"/>
              <a:ext cx="0" cy="2587"/>
            </a:xfrm>
            <a:custGeom>
              <a:avLst/>
              <a:gdLst/>
              <a:ahLst/>
              <a:cxnLst/>
              <a:rect l="0" t="0" r="0" b="0"/>
              <a:pathLst>
                <a:path h="2176">
                  <a:moveTo>
                    <a:pt x="0" y="2176"/>
                  </a:moveTo>
                  <a:lnTo>
                    <a:pt x="0" y="0"/>
                  </a:lnTo>
                </a:path>
              </a:pathLst>
            </a:custGeom>
            <a:ln w="5420" cap="flat">
              <a:solidFill>
                <a:srgbClr val="E5BF6A">
                  <a:alpha val="100000"/>
                </a:srgbClr>
              </a:solidFill>
              <a:prstDash val="solid"/>
              <a:round/>
            </a:ln>
          </p:spPr>
          <p:txBody>
            <a:bodyPr/>
            <a:lstStyle/>
            <a:p>
              <a:endParaRPr/>
            </a:p>
          </p:txBody>
        </p:sp>
        <p:sp>
          <p:nvSpPr>
            <p:cNvPr id="5316" name="pl660">
              <a:extLst>
                <a:ext uri="{FF2B5EF4-FFF2-40B4-BE49-F238E27FC236}">
                  <a16:creationId xmlns:a16="http://schemas.microsoft.com/office/drawing/2014/main" id="{3985E2D5-B52B-5A4A-A2A3-2F010469096A}"/>
                </a:ext>
              </a:extLst>
            </p:cNvPr>
            <p:cNvSpPr/>
            <p:nvPr/>
          </p:nvSpPr>
          <p:spPr>
            <a:xfrm>
              <a:off x="3172611" y="4294480"/>
              <a:ext cx="0" cy="5380"/>
            </a:xfrm>
            <a:custGeom>
              <a:avLst/>
              <a:gdLst/>
              <a:ahLst/>
              <a:cxnLst/>
              <a:rect l="0" t="0" r="0" b="0"/>
              <a:pathLst>
                <a:path h="4526">
                  <a:moveTo>
                    <a:pt x="0" y="0"/>
                  </a:moveTo>
                  <a:lnTo>
                    <a:pt x="0" y="4526"/>
                  </a:lnTo>
                </a:path>
              </a:pathLst>
            </a:custGeom>
            <a:ln w="5420" cap="flat">
              <a:solidFill>
                <a:srgbClr val="E5BF6A">
                  <a:alpha val="100000"/>
                </a:srgbClr>
              </a:solidFill>
              <a:prstDash val="solid"/>
              <a:round/>
            </a:ln>
          </p:spPr>
          <p:txBody>
            <a:bodyPr/>
            <a:lstStyle/>
            <a:p>
              <a:endParaRPr/>
            </a:p>
          </p:txBody>
        </p:sp>
        <p:sp>
          <p:nvSpPr>
            <p:cNvPr id="5317" name="pg661">
              <a:extLst>
                <a:ext uri="{FF2B5EF4-FFF2-40B4-BE49-F238E27FC236}">
                  <a16:creationId xmlns:a16="http://schemas.microsoft.com/office/drawing/2014/main" id="{AA287ED0-1508-2E43-AE2A-E0B50B385171}"/>
                </a:ext>
              </a:extLst>
            </p:cNvPr>
            <p:cNvSpPr/>
            <p:nvPr/>
          </p:nvSpPr>
          <p:spPr>
            <a:xfrm>
              <a:off x="3133492" y="4290431"/>
              <a:ext cx="78237" cy="4049"/>
            </a:xfrm>
            <a:custGeom>
              <a:avLst/>
              <a:gdLst/>
              <a:ahLst/>
              <a:cxnLst/>
              <a:rect l="0" t="0" r="0" b="0"/>
              <a:pathLst>
                <a:path w="69364" h="3406">
                  <a:moveTo>
                    <a:pt x="0" y="0"/>
                  </a:moveTo>
                  <a:lnTo>
                    <a:pt x="0" y="3406"/>
                  </a:lnTo>
                  <a:lnTo>
                    <a:pt x="69364" y="340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18" name="pl662">
              <a:extLst>
                <a:ext uri="{FF2B5EF4-FFF2-40B4-BE49-F238E27FC236}">
                  <a16:creationId xmlns:a16="http://schemas.microsoft.com/office/drawing/2014/main" id="{ACD6FF65-171C-504F-9112-17A9A43B339E}"/>
                </a:ext>
              </a:extLst>
            </p:cNvPr>
            <p:cNvSpPr/>
            <p:nvPr/>
          </p:nvSpPr>
          <p:spPr>
            <a:xfrm>
              <a:off x="3133492" y="429428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19" name="pt663">
              <a:extLst>
                <a:ext uri="{FF2B5EF4-FFF2-40B4-BE49-F238E27FC236}">
                  <a16:creationId xmlns:a16="http://schemas.microsoft.com/office/drawing/2014/main" id="{463E4A22-1785-1646-88C3-2683833BD885}"/>
                </a:ext>
              </a:extLst>
            </p:cNvPr>
            <p:cNvSpPr/>
            <p:nvPr/>
          </p:nvSpPr>
          <p:spPr>
            <a:xfrm>
              <a:off x="3248926" y="390516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20" name="pl664">
              <a:extLst>
                <a:ext uri="{FF2B5EF4-FFF2-40B4-BE49-F238E27FC236}">
                  <a16:creationId xmlns:a16="http://schemas.microsoft.com/office/drawing/2014/main" id="{28DA8039-BE1A-C44C-9E9A-14A0778E8480}"/>
                </a:ext>
              </a:extLst>
            </p:cNvPr>
            <p:cNvSpPr/>
            <p:nvPr/>
          </p:nvSpPr>
          <p:spPr>
            <a:xfrm>
              <a:off x="3276929" y="4196811"/>
              <a:ext cx="0" cy="14788"/>
            </a:xfrm>
            <a:custGeom>
              <a:avLst/>
              <a:gdLst/>
              <a:ahLst/>
              <a:cxnLst/>
              <a:rect l="0" t="0" r="0" b="0"/>
              <a:pathLst>
                <a:path h="12439">
                  <a:moveTo>
                    <a:pt x="0" y="12439"/>
                  </a:moveTo>
                  <a:lnTo>
                    <a:pt x="0" y="0"/>
                  </a:lnTo>
                </a:path>
              </a:pathLst>
            </a:custGeom>
            <a:ln w="5420" cap="flat">
              <a:solidFill>
                <a:srgbClr val="3B81A0">
                  <a:alpha val="100000"/>
                </a:srgbClr>
              </a:solidFill>
              <a:prstDash val="solid"/>
              <a:round/>
            </a:ln>
          </p:spPr>
          <p:txBody>
            <a:bodyPr/>
            <a:lstStyle/>
            <a:p>
              <a:endParaRPr/>
            </a:p>
          </p:txBody>
        </p:sp>
        <p:sp>
          <p:nvSpPr>
            <p:cNvPr id="5321" name="pl665">
              <a:extLst>
                <a:ext uri="{FF2B5EF4-FFF2-40B4-BE49-F238E27FC236}">
                  <a16:creationId xmlns:a16="http://schemas.microsoft.com/office/drawing/2014/main" id="{C7D33694-4CA6-9D42-8E6F-610858C57771}"/>
                </a:ext>
              </a:extLst>
            </p:cNvPr>
            <p:cNvSpPr/>
            <p:nvPr/>
          </p:nvSpPr>
          <p:spPr>
            <a:xfrm>
              <a:off x="3276929" y="4230163"/>
              <a:ext cx="0" cy="10115"/>
            </a:xfrm>
            <a:custGeom>
              <a:avLst/>
              <a:gdLst/>
              <a:ahLst/>
              <a:cxnLst/>
              <a:rect l="0" t="0" r="0" b="0"/>
              <a:pathLst>
                <a:path h="8508">
                  <a:moveTo>
                    <a:pt x="0" y="0"/>
                  </a:moveTo>
                  <a:lnTo>
                    <a:pt x="0" y="8508"/>
                  </a:lnTo>
                </a:path>
              </a:pathLst>
            </a:custGeom>
            <a:ln w="5420" cap="flat">
              <a:solidFill>
                <a:srgbClr val="3B81A0">
                  <a:alpha val="100000"/>
                </a:srgbClr>
              </a:solidFill>
              <a:prstDash val="solid"/>
              <a:round/>
            </a:ln>
          </p:spPr>
          <p:txBody>
            <a:bodyPr/>
            <a:lstStyle/>
            <a:p>
              <a:endParaRPr/>
            </a:p>
          </p:txBody>
        </p:sp>
        <p:sp>
          <p:nvSpPr>
            <p:cNvPr id="5322" name="pg666">
              <a:extLst>
                <a:ext uri="{FF2B5EF4-FFF2-40B4-BE49-F238E27FC236}">
                  <a16:creationId xmlns:a16="http://schemas.microsoft.com/office/drawing/2014/main" id="{0D7716DF-D4AD-1A44-B126-F38F9BBA26F7}"/>
                </a:ext>
              </a:extLst>
            </p:cNvPr>
            <p:cNvSpPr/>
            <p:nvPr/>
          </p:nvSpPr>
          <p:spPr>
            <a:xfrm>
              <a:off x="3237809" y="4211600"/>
              <a:ext cx="78237" cy="18564"/>
            </a:xfrm>
            <a:custGeom>
              <a:avLst/>
              <a:gdLst/>
              <a:ahLst/>
              <a:cxnLst/>
              <a:rect l="0" t="0" r="0" b="0"/>
              <a:pathLst>
                <a:path w="69364" h="15615">
                  <a:moveTo>
                    <a:pt x="0" y="0"/>
                  </a:moveTo>
                  <a:lnTo>
                    <a:pt x="0" y="15615"/>
                  </a:lnTo>
                  <a:lnTo>
                    <a:pt x="69364" y="1561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23" name="pl667">
              <a:extLst>
                <a:ext uri="{FF2B5EF4-FFF2-40B4-BE49-F238E27FC236}">
                  <a16:creationId xmlns:a16="http://schemas.microsoft.com/office/drawing/2014/main" id="{92ACD879-7B0A-A644-9D68-7DA116A69A2D}"/>
                </a:ext>
              </a:extLst>
            </p:cNvPr>
            <p:cNvSpPr/>
            <p:nvPr/>
          </p:nvSpPr>
          <p:spPr>
            <a:xfrm>
              <a:off x="3237809" y="422809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24" name="pt668">
              <a:extLst>
                <a:ext uri="{FF2B5EF4-FFF2-40B4-BE49-F238E27FC236}">
                  <a16:creationId xmlns:a16="http://schemas.microsoft.com/office/drawing/2014/main" id="{E24518A9-AD1C-2B47-9963-245CB26E7EEC}"/>
                </a:ext>
              </a:extLst>
            </p:cNvPr>
            <p:cNvSpPr/>
            <p:nvPr/>
          </p:nvSpPr>
          <p:spPr>
            <a:xfrm>
              <a:off x="3353244" y="413743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325" name="pl669">
              <a:extLst>
                <a:ext uri="{FF2B5EF4-FFF2-40B4-BE49-F238E27FC236}">
                  <a16:creationId xmlns:a16="http://schemas.microsoft.com/office/drawing/2014/main" id="{3123F66D-85FC-3940-8BCF-D1BD3629AE8D}"/>
                </a:ext>
              </a:extLst>
            </p:cNvPr>
            <p:cNvSpPr/>
            <p:nvPr/>
          </p:nvSpPr>
          <p:spPr>
            <a:xfrm>
              <a:off x="3381246" y="4182895"/>
              <a:ext cx="0" cy="18417"/>
            </a:xfrm>
            <a:custGeom>
              <a:avLst/>
              <a:gdLst/>
              <a:ahLst/>
              <a:cxnLst/>
              <a:rect l="0" t="0" r="0" b="0"/>
              <a:pathLst>
                <a:path h="15491">
                  <a:moveTo>
                    <a:pt x="0" y="15491"/>
                  </a:moveTo>
                  <a:lnTo>
                    <a:pt x="0" y="0"/>
                  </a:lnTo>
                </a:path>
              </a:pathLst>
            </a:custGeom>
            <a:ln w="5420" cap="flat">
              <a:solidFill>
                <a:srgbClr val="E5BF6A">
                  <a:alpha val="100000"/>
                </a:srgbClr>
              </a:solidFill>
              <a:prstDash val="solid"/>
              <a:round/>
            </a:ln>
          </p:spPr>
          <p:txBody>
            <a:bodyPr/>
            <a:lstStyle/>
            <a:p>
              <a:endParaRPr/>
            </a:p>
          </p:txBody>
        </p:sp>
        <p:sp>
          <p:nvSpPr>
            <p:cNvPr id="5326" name="pl670">
              <a:extLst>
                <a:ext uri="{FF2B5EF4-FFF2-40B4-BE49-F238E27FC236}">
                  <a16:creationId xmlns:a16="http://schemas.microsoft.com/office/drawing/2014/main" id="{8A5F5516-0840-FD4F-AE40-28E8C159ABA4}"/>
                </a:ext>
              </a:extLst>
            </p:cNvPr>
            <p:cNvSpPr/>
            <p:nvPr/>
          </p:nvSpPr>
          <p:spPr>
            <a:xfrm>
              <a:off x="3381246" y="4220936"/>
              <a:ext cx="0" cy="8460"/>
            </a:xfrm>
            <a:custGeom>
              <a:avLst/>
              <a:gdLst/>
              <a:ahLst/>
              <a:cxnLst/>
              <a:rect l="0" t="0" r="0" b="0"/>
              <a:pathLst>
                <a:path h="7116">
                  <a:moveTo>
                    <a:pt x="0" y="0"/>
                  </a:moveTo>
                  <a:lnTo>
                    <a:pt x="0" y="7116"/>
                  </a:lnTo>
                </a:path>
              </a:pathLst>
            </a:custGeom>
            <a:ln w="5420" cap="flat">
              <a:solidFill>
                <a:srgbClr val="E5BF6A">
                  <a:alpha val="100000"/>
                </a:srgbClr>
              </a:solidFill>
              <a:prstDash val="solid"/>
              <a:round/>
            </a:ln>
          </p:spPr>
          <p:txBody>
            <a:bodyPr/>
            <a:lstStyle/>
            <a:p>
              <a:endParaRPr/>
            </a:p>
          </p:txBody>
        </p:sp>
        <p:sp>
          <p:nvSpPr>
            <p:cNvPr id="5327" name="pg671">
              <a:extLst>
                <a:ext uri="{FF2B5EF4-FFF2-40B4-BE49-F238E27FC236}">
                  <a16:creationId xmlns:a16="http://schemas.microsoft.com/office/drawing/2014/main" id="{2A4A5769-1959-FE4A-97FC-707AAA543033}"/>
                </a:ext>
              </a:extLst>
            </p:cNvPr>
            <p:cNvSpPr/>
            <p:nvPr/>
          </p:nvSpPr>
          <p:spPr>
            <a:xfrm>
              <a:off x="3342127" y="4201313"/>
              <a:ext cx="78237" cy="19624"/>
            </a:xfrm>
            <a:custGeom>
              <a:avLst/>
              <a:gdLst/>
              <a:ahLst/>
              <a:cxnLst/>
              <a:rect l="0" t="0" r="0" b="0"/>
              <a:pathLst>
                <a:path w="69364" h="16507">
                  <a:moveTo>
                    <a:pt x="0" y="0"/>
                  </a:moveTo>
                  <a:lnTo>
                    <a:pt x="0" y="16507"/>
                  </a:lnTo>
                  <a:lnTo>
                    <a:pt x="69364" y="1650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28" name="pl672">
              <a:extLst>
                <a:ext uri="{FF2B5EF4-FFF2-40B4-BE49-F238E27FC236}">
                  <a16:creationId xmlns:a16="http://schemas.microsoft.com/office/drawing/2014/main" id="{165A9D93-BC22-1A4C-83BB-67AC38ABDA40}"/>
                </a:ext>
              </a:extLst>
            </p:cNvPr>
            <p:cNvSpPr/>
            <p:nvPr/>
          </p:nvSpPr>
          <p:spPr>
            <a:xfrm>
              <a:off x="3342127" y="420804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29" name="pt673">
              <a:extLst>
                <a:ext uri="{FF2B5EF4-FFF2-40B4-BE49-F238E27FC236}">
                  <a16:creationId xmlns:a16="http://schemas.microsoft.com/office/drawing/2014/main" id="{570FCE54-C26C-8F48-969C-1C71D591ED45}"/>
                </a:ext>
              </a:extLst>
            </p:cNvPr>
            <p:cNvSpPr/>
            <p:nvPr/>
          </p:nvSpPr>
          <p:spPr>
            <a:xfrm>
              <a:off x="3457563" y="424196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30" name="pl674">
              <a:extLst>
                <a:ext uri="{FF2B5EF4-FFF2-40B4-BE49-F238E27FC236}">
                  <a16:creationId xmlns:a16="http://schemas.microsoft.com/office/drawing/2014/main" id="{299B5895-8DB6-014A-B770-B7AF1D24E099}"/>
                </a:ext>
              </a:extLst>
            </p:cNvPr>
            <p:cNvSpPr/>
            <p:nvPr/>
          </p:nvSpPr>
          <p:spPr>
            <a:xfrm>
              <a:off x="3485565" y="4282636"/>
              <a:ext cx="0" cy="2553"/>
            </a:xfrm>
            <a:custGeom>
              <a:avLst/>
              <a:gdLst/>
              <a:ahLst/>
              <a:cxnLst/>
              <a:rect l="0" t="0" r="0" b="0"/>
              <a:pathLst>
                <a:path h="2148">
                  <a:moveTo>
                    <a:pt x="0" y="2148"/>
                  </a:moveTo>
                  <a:lnTo>
                    <a:pt x="0" y="0"/>
                  </a:lnTo>
                </a:path>
              </a:pathLst>
            </a:custGeom>
            <a:ln w="5420" cap="flat">
              <a:solidFill>
                <a:srgbClr val="3B81A0">
                  <a:alpha val="100000"/>
                </a:srgbClr>
              </a:solidFill>
              <a:prstDash val="solid"/>
              <a:round/>
            </a:ln>
          </p:spPr>
          <p:txBody>
            <a:bodyPr/>
            <a:lstStyle/>
            <a:p>
              <a:endParaRPr/>
            </a:p>
          </p:txBody>
        </p:sp>
        <p:sp>
          <p:nvSpPr>
            <p:cNvPr id="5331" name="pl675">
              <a:extLst>
                <a:ext uri="{FF2B5EF4-FFF2-40B4-BE49-F238E27FC236}">
                  <a16:creationId xmlns:a16="http://schemas.microsoft.com/office/drawing/2014/main" id="{A7303A21-06A7-4940-A3BD-9973C5E7B024}"/>
                </a:ext>
              </a:extLst>
            </p:cNvPr>
            <p:cNvSpPr/>
            <p:nvPr/>
          </p:nvSpPr>
          <p:spPr>
            <a:xfrm>
              <a:off x="3485565" y="4289906"/>
              <a:ext cx="0" cy="5860"/>
            </a:xfrm>
            <a:custGeom>
              <a:avLst/>
              <a:gdLst/>
              <a:ahLst/>
              <a:cxnLst/>
              <a:rect l="0" t="0" r="0" b="0"/>
              <a:pathLst>
                <a:path h="4929">
                  <a:moveTo>
                    <a:pt x="0" y="0"/>
                  </a:moveTo>
                  <a:lnTo>
                    <a:pt x="0" y="4929"/>
                  </a:lnTo>
                </a:path>
              </a:pathLst>
            </a:custGeom>
            <a:ln w="5420" cap="flat">
              <a:solidFill>
                <a:srgbClr val="3B81A0">
                  <a:alpha val="100000"/>
                </a:srgbClr>
              </a:solidFill>
              <a:prstDash val="solid"/>
              <a:round/>
            </a:ln>
          </p:spPr>
          <p:txBody>
            <a:bodyPr/>
            <a:lstStyle/>
            <a:p>
              <a:endParaRPr/>
            </a:p>
          </p:txBody>
        </p:sp>
        <p:sp>
          <p:nvSpPr>
            <p:cNvPr id="5332" name="pg676">
              <a:extLst>
                <a:ext uri="{FF2B5EF4-FFF2-40B4-BE49-F238E27FC236}">
                  <a16:creationId xmlns:a16="http://schemas.microsoft.com/office/drawing/2014/main" id="{2730421F-9CB9-C74E-B0A1-EFF8713C2581}"/>
                </a:ext>
              </a:extLst>
            </p:cNvPr>
            <p:cNvSpPr/>
            <p:nvPr/>
          </p:nvSpPr>
          <p:spPr>
            <a:xfrm>
              <a:off x="3446445" y="4285191"/>
              <a:ext cx="78237" cy="4714"/>
            </a:xfrm>
            <a:custGeom>
              <a:avLst/>
              <a:gdLst/>
              <a:ahLst/>
              <a:cxnLst/>
              <a:rect l="0" t="0" r="0" b="0"/>
              <a:pathLst>
                <a:path w="69364" h="3965">
                  <a:moveTo>
                    <a:pt x="0" y="0"/>
                  </a:moveTo>
                  <a:lnTo>
                    <a:pt x="0" y="3965"/>
                  </a:lnTo>
                  <a:lnTo>
                    <a:pt x="69364" y="396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33" name="pl677">
              <a:extLst>
                <a:ext uri="{FF2B5EF4-FFF2-40B4-BE49-F238E27FC236}">
                  <a16:creationId xmlns:a16="http://schemas.microsoft.com/office/drawing/2014/main" id="{40AD85BA-6982-6D46-A343-E3E6509402F6}"/>
                </a:ext>
              </a:extLst>
            </p:cNvPr>
            <p:cNvSpPr/>
            <p:nvPr/>
          </p:nvSpPr>
          <p:spPr>
            <a:xfrm>
              <a:off x="3446445" y="428736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34" name="pt678">
              <a:extLst>
                <a:ext uri="{FF2B5EF4-FFF2-40B4-BE49-F238E27FC236}">
                  <a16:creationId xmlns:a16="http://schemas.microsoft.com/office/drawing/2014/main" id="{6E048849-3AC3-5341-8D73-2B6BC266DD0D}"/>
                </a:ext>
              </a:extLst>
            </p:cNvPr>
            <p:cNvSpPr/>
            <p:nvPr/>
          </p:nvSpPr>
          <p:spPr>
            <a:xfrm>
              <a:off x="3561879" y="414029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335" name="pl679">
              <a:extLst>
                <a:ext uri="{FF2B5EF4-FFF2-40B4-BE49-F238E27FC236}">
                  <a16:creationId xmlns:a16="http://schemas.microsoft.com/office/drawing/2014/main" id="{59A13029-D05C-E24A-9255-3698AB62528A}"/>
                </a:ext>
              </a:extLst>
            </p:cNvPr>
            <p:cNvSpPr/>
            <p:nvPr/>
          </p:nvSpPr>
          <p:spPr>
            <a:xfrm>
              <a:off x="3589882" y="4269764"/>
              <a:ext cx="0" cy="6564"/>
            </a:xfrm>
            <a:custGeom>
              <a:avLst/>
              <a:gdLst/>
              <a:ahLst/>
              <a:cxnLst/>
              <a:rect l="0" t="0" r="0" b="0"/>
              <a:pathLst>
                <a:path h="5522">
                  <a:moveTo>
                    <a:pt x="0" y="5522"/>
                  </a:moveTo>
                  <a:lnTo>
                    <a:pt x="0" y="0"/>
                  </a:lnTo>
                </a:path>
              </a:pathLst>
            </a:custGeom>
            <a:ln w="5420" cap="flat">
              <a:solidFill>
                <a:srgbClr val="E5BF6A">
                  <a:alpha val="100000"/>
                </a:srgbClr>
              </a:solidFill>
              <a:prstDash val="solid"/>
              <a:round/>
            </a:ln>
          </p:spPr>
          <p:txBody>
            <a:bodyPr/>
            <a:lstStyle/>
            <a:p>
              <a:endParaRPr/>
            </a:p>
          </p:txBody>
        </p:sp>
        <p:sp>
          <p:nvSpPr>
            <p:cNvPr id="5336" name="pl680">
              <a:extLst>
                <a:ext uri="{FF2B5EF4-FFF2-40B4-BE49-F238E27FC236}">
                  <a16:creationId xmlns:a16="http://schemas.microsoft.com/office/drawing/2014/main" id="{E8FF8007-A4C7-7041-9861-D5D2E9027C1C}"/>
                </a:ext>
              </a:extLst>
            </p:cNvPr>
            <p:cNvSpPr/>
            <p:nvPr/>
          </p:nvSpPr>
          <p:spPr>
            <a:xfrm>
              <a:off x="3589882" y="4283766"/>
              <a:ext cx="0" cy="7104"/>
            </a:xfrm>
            <a:custGeom>
              <a:avLst/>
              <a:gdLst/>
              <a:ahLst/>
              <a:cxnLst/>
              <a:rect l="0" t="0" r="0" b="0"/>
              <a:pathLst>
                <a:path h="5976">
                  <a:moveTo>
                    <a:pt x="0" y="0"/>
                  </a:moveTo>
                  <a:lnTo>
                    <a:pt x="0" y="5976"/>
                  </a:lnTo>
                </a:path>
              </a:pathLst>
            </a:custGeom>
            <a:ln w="5420" cap="flat">
              <a:solidFill>
                <a:srgbClr val="E5BF6A">
                  <a:alpha val="100000"/>
                </a:srgbClr>
              </a:solidFill>
              <a:prstDash val="solid"/>
              <a:round/>
            </a:ln>
          </p:spPr>
          <p:txBody>
            <a:bodyPr/>
            <a:lstStyle/>
            <a:p>
              <a:endParaRPr/>
            </a:p>
          </p:txBody>
        </p:sp>
        <p:sp>
          <p:nvSpPr>
            <p:cNvPr id="5337" name="pg681">
              <a:extLst>
                <a:ext uri="{FF2B5EF4-FFF2-40B4-BE49-F238E27FC236}">
                  <a16:creationId xmlns:a16="http://schemas.microsoft.com/office/drawing/2014/main" id="{ADCD49E3-E5D9-3C4F-B6F2-B62C261408A4}"/>
                </a:ext>
              </a:extLst>
            </p:cNvPr>
            <p:cNvSpPr/>
            <p:nvPr/>
          </p:nvSpPr>
          <p:spPr>
            <a:xfrm>
              <a:off x="3550763" y="4276331"/>
              <a:ext cx="78237" cy="7435"/>
            </a:xfrm>
            <a:custGeom>
              <a:avLst/>
              <a:gdLst/>
              <a:ahLst/>
              <a:cxnLst/>
              <a:rect l="0" t="0" r="0" b="0"/>
              <a:pathLst>
                <a:path w="69364" h="6254">
                  <a:moveTo>
                    <a:pt x="0" y="0"/>
                  </a:moveTo>
                  <a:lnTo>
                    <a:pt x="0" y="6254"/>
                  </a:lnTo>
                  <a:lnTo>
                    <a:pt x="69364" y="625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38" name="pl682">
              <a:extLst>
                <a:ext uri="{FF2B5EF4-FFF2-40B4-BE49-F238E27FC236}">
                  <a16:creationId xmlns:a16="http://schemas.microsoft.com/office/drawing/2014/main" id="{74934EFB-37DC-CE45-87DC-96943BD8FE75}"/>
                </a:ext>
              </a:extLst>
            </p:cNvPr>
            <p:cNvSpPr/>
            <p:nvPr/>
          </p:nvSpPr>
          <p:spPr>
            <a:xfrm>
              <a:off x="3550763" y="428217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39" name="pt626">
              <a:extLst>
                <a:ext uri="{FF2B5EF4-FFF2-40B4-BE49-F238E27FC236}">
                  <a16:creationId xmlns:a16="http://schemas.microsoft.com/office/drawing/2014/main" id="{7B387C9B-41A3-644E-BDD9-99280D196B17}"/>
                </a:ext>
              </a:extLst>
            </p:cNvPr>
            <p:cNvSpPr/>
            <p:nvPr/>
          </p:nvSpPr>
          <p:spPr>
            <a:xfrm>
              <a:off x="2414384" y="356545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40" name="pt637">
              <a:extLst>
                <a:ext uri="{FF2B5EF4-FFF2-40B4-BE49-F238E27FC236}">
                  <a16:creationId xmlns:a16="http://schemas.microsoft.com/office/drawing/2014/main" id="{34ACC071-49CB-4348-848F-F9BCBE64867E}"/>
                </a:ext>
              </a:extLst>
            </p:cNvPr>
            <p:cNvSpPr/>
            <p:nvPr/>
          </p:nvSpPr>
          <p:spPr>
            <a:xfrm>
              <a:off x="2623020" y="367645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grpSp>
      <p:grpSp>
        <p:nvGrpSpPr>
          <p:cNvPr id="6374" name="Group 6373">
            <a:extLst>
              <a:ext uri="{FF2B5EF4-FFF2-40B4-BE49-F238E27FC236}">
                <a16:creationId xmlns:a16="http://schemas.microsoft.com/office/drawing/2014/main" id="{2BD54E6E-CC23-CC40-B735-C992EE89F8B5}"/>
              </a:ext>
            </a:extLst>
          </p:cNvPr>
          <p:cNvGrpSpPr/>
          <p:nvPr/>
        </p:nvGrpSpPr>
        <p:grpSpPr>
          <a:xfrm>
            <a:off x="3928448" y="3632112"/>
            <a:ext cx="1518553" cy="1052855"/>
            <a:chOff x="2133918" y="4417836"/>
            <a:chExt cx="1518553" cy="1052855"/>
          </a:xfrm>
        </p:grpSpPr>
        <p:sp>
          <p:nvSpPr>
            <p:cNvPr id="3114" name="rc692">
              <a:extLst>
                <a:ext uri="{FF2B5EF4-FFF2-40B4-BE49-F238E27FC236}">
                  <a16:creationId xmlns:a16="http://schemas.microsoft.com/office/drawing/2014/main" id="{FB0E9A7D-9D32-2E47-9179-372992EF8CA6}"/>
                </a:ext>
              </a:extLst>
            </p:cNvPr>
            <p:cNvSpPr/>
            <p:nvPr/>
          </p:nvSpPr>
          <p:spPr>
            <a:xfrm>
              <a:off x="2379795" y="4673273"/>
              <a:ext cx="1272676" cy="775382"/>
            </a:xfrm>
            <a:prstGeom prst="rect">
              <a:avLst/>
            </a:prstGeom>
            <a:solidFill>
              <a:srgbClr val="FFFFFF">
                <a:alpha val="100000"/>
              </a:srgbClr>
            </a:solidFill>
          </p:spPr>
          <p:txBody>
            <a:bodyPr/>
            <a:lstStyle/>
            <a:p>
              <a:endParaRPr/>
            </a:p>
          </p:txBody>
        </p:sp>
        <p:sp>
          <p:nvSpPr>
            <p:cNvPr id="3123" name="pl701">
              <a:extLst>
                <a:ext uri="{FF2B5EF4-FFF2-40B4-BE49-F238E27FC236}">
                  <a16:creationId xmlns:a16="http://schemas.microsoft.com/office/drawing/2014/main" id="{EB6F5440-600F-5D4C-A1E5-8970A12A5415}"/>
                </a:ext>
              </a:extLst>
            </p:cNvPr>
            <p:cNvSpPr/>
            <p:nvPr/>
          </p:nvSpPr>
          <p:spPr>
            <a:xfrm>
              <a:off x="244238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4" name="pl702">
              <a:extLst>
                <a:ext uri="{FF2B5EF4-FFF2-40B4-BE49-F238E27FC236}">
                  <a16:creationId xmlns:a16="http://schemas.microsoft.com/office/drawing/2014/main" id="{D75B5397-6BE7-704F-9598-3AC184DAF4A3}"/>
                </a:ext>
              </a:extLst>
            </p:cNvPr>
            <p:cNvSpPr/>
            <p:nvPr/>
          </p:nvSpPr>
          <p:spPr>
            <a:xfrm>
              <a:off x="2546705"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5" name="pl703">
              <a:extLst>
                <a:ext uri="{FF2B5EF4-FFF2-40B4-BE49-F238E27FC236}">
                  <a16:creationId xmlns:a16="http://schemas.microsoft.com/office/drawing/2014/main" id="{ECA696BF-9D90-4A43-8CCA-E4005B11682F}"/>
                </a:ext>
              </a:extLst>
            </p:cNvPr>
            <p:cNvSpPr/>
            <p:nvPr/>
          </p:nvSpPr>
          <p:spPr>
            <a:xfrm>
              <a:off x="2651021"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6" name="pl704">
              <a:extLst>
                <a:ext uri="{FF2B5EF4-FFF2-40B4-BE49-F238E27FC236}">
                  <a16:creationId xmlns:a16="http://schemas.microsoft.com/office/drawing/2014/main" id="{0E21532A-0632-3942-BD2A-7F9A2D352FAA}"/>
                </a:ext>
              </a:extLst>
            </p:cNvPr>
            <p:cNvSpPr/>
            <p:nvPr/>
          </p:nvSpPr>
          <p:spPr>
            <a:xfrm>
              <a:off x="2755340"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7" name="pl705">
              <a:extLst>
                <a:ext uri="{FF2B5EF4-FFF2-40B4-BE49-F238E27FC236}">
                  <a16:creationId xmlns:a16="http://schemas.microsoft.com/office/drawing/2014/main" id="{145A73DB-C28E-3C40-8B30-530CED5F1B2F}"/>
                </a:ext>
              </a:extLst>
            </p:cNvPr>
            <p:cNvSpPr/>
            <p:nvPr/>
          </p:nvSpPr>
          <p:spPr>
            <a:xfrm>
              <a:off x="2859658"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8" name="pl706">
              <a:extLst>
                <a:ext uri="{FF2B5EF4-FFF2-40B4-BE49-F238E27FC236}">
                  <a16:creationId xmlns:a16="http://schemas.microsoft.com/office/drawing/2014/main" id="{796AAB6D-AB8F-AC4F-96BB-C2B65A12DCAC}"/>
                </a:ext>
              </a:extLst>
            </p:cNvPr>
            <p:cNvSpPr/>
            <p:nvPr/>
          </p:nvSpPr>
          <p:spPr>
            <a:xfrm>
              <a:off x="296397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29" name="pl707">
              <a:extLst>
                <a:ext uri="{FF2B5EF4-FFF2-40B4-BE49-F238E27FC236}">
                  <a16:creationId xmlns:a16="http://schemas.microsoft.com/office/drawing/2014/main" id="{685B51B1-FD6C-B84D-9BFF-906931470DB9}"/>
                </a:ext>
              </a:extLst>
            </p:cNvPr>
            <p:cNvSpPr/>
            <p:nvPr/>
          </p:nvSpPr>
          <p:spPr>
            <a:xfrm>
              <a:off x="3068293"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30" name="pl708">
              <a:extLst>
                <a:ext uri="{FF2B5EF4-FFF2-40B4-BE49-F238E27FC236}">
                  <a16:creationId xmlns:a16="http://schemas.microsoft.com/office/drawing/2014/main" id="{06B013D4-A626-BB45-A028-1F991931CC3C}"/>
                </a:ext>
              </a:extLst>
            </p:cNvPr>
            <p:cNvSpPr/>
            <p:nvPr/>
          </p:nvSpPr>
          <p:spPr>
            <a:xfrm>
              <a:off x="3172611"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31" name="pl709">
              <a:extLst>
                <a:ext uri="{FF2B5EF4-FFF2-40B4-BE49-F238E27FC236}">
                  <a16:creationId xmlns:a16="http://schemas.microsoft.com/office/drawing/2014/main" id="{1C4D04F5-4CAA-9246-840F-50AFE1509F95}"/>
                </a:ext>
              </a:extLst>
            </p:cNvPr>
            <p:cNvSpPr/>
            <p:nvPr/>
          </p:nvSpPr>
          <p:spPr>
            <a:xfrm>
              <a:off x="327692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32" name="pl710">
              <a:extLst>
                <a:ext uri="{FF2B5EF4-FFF2-40B4-BE49-F238E27FC236}">
                  <a16:creationId xmlns:a16="http://schemas.microsoft.com/office/drawing/2014/main" id="{1FC4D247-3677-D94C-A526-7ED20A10F7A8}"/>
                </a:ext>
              </a:extLst>
            </p:cNvPr>
            <p:cNvSpPr/>
            <p:nvPr/>
          </p:nvSpPr>
          <p:spPr>
            <a:xfrm>
              <a:off x="338124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33" name="pl711">
              <a:extLst>
                <a:ext uri="{FF2B5EF4-FFF2-40B4-BE49-F238E27FC236}">
                  <a16:creationId xmlns:a16="http://schemas.microsoft.com/office/drawing/2014/main" id="{F05E1925-340B-E54C-89BA-D6589B21B6C0}"/>
                </a:ext>
              </a:extLst>
            </p:cNvPr>
            <p:cNvSpPr/>
            <p:nvPr/>
          </p:nvSpPr>
          <p:spPr>
            <a:xfrm>
              <a:off x="3485565"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34" name="pl712">
              <a:extLst>
                <a:ext uri="{FF2B5EF4-FFF2-40B4-BE49-F238E27FC236}">
                  <a16:creationId xmlns:a16="http://schemas.microsoft.com/office/drawing/2014/main" id="{D6C9FC2D-B943-F640-AE40-620D6999E8B4}"/>
                </a:ext>
              </a:extLst>
            </p:cNvPr>
            <p:cNvSpPr/>
            <p:nvPr/>
          </p:nvSpPr>
          <p:spPr>
            <a:xfrm>
              <a:off x="3589882"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191" name="rc769">
              <a:extLst>
                <a:ext uri="{FF2B5EF4-FFF2-40B4-BE49-F238E27FC236}">
                  <a16:creationId xmlns:a16="http://schemas.microsoft.com/office/drawing/2014/main" id="{A9F4BF5A-FC85-3A40-9809-BF290DED4A1E}"/>
                </a:ext>
              </a:extLst>
            </p:cNvPr>
            <p:cNvSpPr/>
            <p:nvPr/>
          </p:nvSpPr>
          <p:spPr>
            <a:xfrm>
              <a:off x="2390227"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92" name="rc770">
              <a:extLst>
                <a:ext uri="{FF2B5EF4-FFF2-40B4-BE49-F238E27FC236}">
                  <a16:creationId xmlns:a16="http://schemas.microsoft.com/office/drawing/2014/main" id="{9615EC40-7548-304C-B141-6923BE52D457}"/>
                </a:ext>
              </a:extLst>
            </p:cNvPr>
            <p:cNvSpPr/>
            <p:nvPr/>
          </p:nvSpPr>
          <p:spPr>
            <a:xfrm>
              <a:off x="2494546"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93" name="rc771">
              <a:extLst>
                <a:ext uri="{FF2B5EF4-FFF2-40B4-BE49-F238E27FC236}">
                  <a16:creationId xmlns:a16="http://schemas.microsoft.com/office/drawing/2014/main" id="{24CBC81E-4F7A-3342-978A-796796BF2E63}"/>
                </a:ext>
              </a:extLst>
            </p:cNvPr>
            <p:cNvSpPr/>
            <p:nvPr/>
          </p:nvSpPr>
          <p:spPr>
            <a:xfrm>
              <a:off x="2807499"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94" name="rc772">
              <a:extLst>
                <a:ext uri="{FF2B5EF4-FFF2-40B4-BE49-F238E27FC236}">
                  <a16:creationId xmlns:a16="http://schemas.microsoft.com/office/drawing/2014/main" id="{5FCCFD07-485F-7844-BF43-ED8706C0406A}"/>
                </a:ext>
              </a:extLst>
            </p:cNvPr>
            <p:cNvSpPr/>
            <p:nvPr/>
          </p:nvSpPr>
          <p:spPr>
            <a:xfrm>
              <a:off x="2911816"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95" name="rc773">
              <a:extLst>
                <a:ext uri="{FF2B5EF4-FFF2-40B4-BE49-F238E27FC236}">
                  <a16:creationId xmlns:a16="http://schemas.microsoft.com/office/drawing/2014/main" id="{011BFBB8-B156-7A46-8C28-F058F1AB0E34}"/>
                </a:ext>
              </a:extLst>
            </p:cNvPr>
            <p:cNvSpPr/>
            <p:nvPr/>
          </p:nvSpPr>
          <p:spPr>
            <a:xfrm>
              <a:off x="3224769"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96" name="rc774">
              <a:extLst>
                <a:ext uri="{FF2B5EF4-FFF2-40B4-BE49-F238E27FC236}">
                  <a16:creationId xmlns:a16="http://schemas.microsoft.com/office/drawing/2014/main" id="{A3AB5C4A-980E-A44B-82F7-881A31E8DD4D}"/>
                </a:ext>
              </a:extLst>
            </p:cNvPr>
            <p:cNvSpPr/>
            <p:nvPr/>
          </p:nvSpPr>
          <p:spPr>
            <a:xfrm>
              <a:off x="3329087"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97" name="rc775">
              <a:extLst>
                <a:ext uri="{FF2B5EF4-FFF2-40B4-BE49-F238E27FC236}">
                  <a16:creationId xmlns:a16="http://schemas.microsoft.com/office/drawing/2014/main" id="{A0AA13D3-C0BB-7B44-947D-16467E06C530}"/>
                </a:ext>
              </a:extLst>
            </p:cNvPr>
            <p:cNvSpPr/>
            <p:nvPr/>
          </p:nvSpPr>
          <p:spPr>
            <a:xfrm>
              <a:off x="3433405"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198" name="rc776">
              <a:extLst>
                <a:ext uri="{FF2B5EF4-FFF2-40B4-BE49-F238E27FC236}">
                  <a16:creationId xmlns:a16="http://schemas.microsoft.com/office/drawing/2014/main" id="{177D4750-07BE-9847-8005-C8C3D3CDB2B6}"/>
                </a:ext>
              </a:extLst>
            </p:cNvPr>
            <p:cNvSpPr/>
            <p:nvPr/>
          </p:nvSpPr>
          <p:spPr>
            <a:xfrm>
              <a:off x="3537723"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199" name="rc777">
              <a:extLst>
                <a:ext uri="{FF2B5EF4-FFF2-40B4-BE49-F238E27FC236}">
                  <a16:creationId xmlns:a16="http://schemas.microsoft.com/office/drawing/2014/main" id="{80872972-CB02-1549-9900-CF074DC9E229}"/>
                </a:ext>
              </a:extLst>
            </p:cNvPr>
            <p:cNvSpPr/>
            <p:nvPr/>
          </p:nvSpPr>
          <p:spPr>
            <a:xfrm>
              <a:off x="2379795" y="4673273"/>
              <a:ext cx="1272676" cy="775382"/>
            </a:xfrm>
            <a:prstGeom prst="rect">
              <a:avLst/>
            </a:prstGeom>
            <a:ln w="13550" cap="rnd">
              <a:solidFill>
                <a:srgbClr val="333333">
                  <a:alpha val="100000"/>
                </a:srgbClr>
              </a:solidFill>
              <a:prstDash val="solid"/>
              <a:round/>
            </a:ln>
          </p:spPr>
          <p:txBody>
            <a:bodyPr/>
            <a:lstStyle/>
            <a:p>
              <a:endParaRPr/>
            </a:p>
          </p:txBody>
        </p:sp>
        <p:sp>
          <p:nvSpPr>
            <p:cNvPr id="4700" name="tx2278">
              <a:extLst>
                <a:ext uri="{FF2B5EF4-FFF2-40B4-BE49-F238E27FC236}">
                  <a16:creationId xmlns:a16="http://schemas.microsoft.com/office/drawing/2014/main" id="{7E85E3EC-C27B-B64C-9E64-B24D486F5BAC}"/>
                </a:ext>
              </a:extLst>
            </p:cNvPr>
            <p:cNvSpPr/>
            <p:nvPr/>
          </p:nvSpPr>
          <p:spPr>
            <a:xfrm>
              <a:off x="2133918" y="5375260"/>
              <a:ext cx="17523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a:t>
              </a:r>
            </a:p>
          </p:txBody>
        </p:sp>
        <p:grpSp>
          <p:nvGrpSpPr>
            <p:cNvPr id="6372" name="Group 6371">
              <a:extLst>
                <a:ext uri="{FF2B5EF4-FFF2-40B4-BE49-F238E27FC236}">
                  <a16:creationId xmlns:a16="http://schemas.microsoft.com/office/drawing/2014/main" id="{BB507C93-B336-B54E-A819-F8275D39E23C}"/>
                </a:ext>
              </a:extLst>
            </p:cNvPr>
            <p:cNvGrpSpPr/>
            <p:nvPr/>
          </p:nvGrpSpPr>
          <p:grpSpPr>
            <a:xfrm>
              <a:off x="2133918" y="4417836"/>
              <a:ext cx="1518553" cy="1005205"/>
              <a:chOff x="2133918" y="4417836"/>
              <a:chExt cx="1518553" cy="1005205"/>
            </a:xfrm>
          </p:grpSpPr>
          <p:sp>
            <p:nvSpPr>
              <p:cNvPr id="3115" name="pl693">
                <a:extLst>
                  <a:ext uri="{FF2B5EF4-FFF2-40B4-BE49-F238E27FC236}">
                    <a16:creationId xmlns:a16="http://schemas.microsoft.com/office/drawing/2014/main" id="{1B042712-1C9B-0A4D-A571-64C2380D4434}"/>
                  </a:ext>
                </a:extLst>
              </p:cNvPr>
              <p:cNvSpPr/>
              <p:nvPr/>
            </p:nvSpPr>
            <p:spPr>
              <a:xfrm>
                <a:off x="2379795" y="532673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116" name="pl694">
                <a:extLst>
                  <a:ext uri="{FF2B5EF4-FFF2-40B4-BE49-F238E27FC236}">
                    <a16:creationId xmlns:a16="http://schemas.microsoft.com/office/drawing/2014/main" id="{9A23700A-7000-724C-AD37-A158BFA4E79A}"/>
                  </a:ext>
                </a:extLst>
              </p:cNvPr>
              <p:cNvSpPr/>
              <p:nvPr/>
            </p:nvSpPr>
            <p:spPr>
              <a:xfrm>
                <a:off x="2379795" y="513413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117" name="pl695">
                <a:extLst>
                  <a:ext uri="{FF2B5EF4-FFF2-40B4-BE49-F238E27FC236}">
                    <a16:creationId xmlns:a16="http://schemas.microsoft.com/office/drawing/2014/main" id="{8A6C8B96-EFD1-164F-A5CA-1F2782BF872E}"/>
                  </a:ext>
                </a:extLst>
              </p:cNvPr>
              <p:cNvSpPr/>
              <p:nvPr/>
            </p:nvSpPr>
            <p:spPr>
              <a:xfrm>
                <a:off x="2379795" y="494153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118" name="pl696">
                <a:extLst>
                  <a:ext uri="{FF2B5EF4-FFF2-40B4-BE49-F238E27FC236}">
                    <a16:creationId xmlns:a16="http://schemas.microsoft.com/office/drawing/2014/main" id="{C69F4B97-4268-DE4A-8FEB-9880EB404E68}"/>
                  </a:ext>
                </a:extLst>
              </p:cNvPr>
              <p:cNvSpPr/>
              <p:nvPr/>
            </p:nvSpPr>
            <p:spPr>
              <a:xfrm>
                <a:off x="2379795" y="474892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119" name="pl697">
                <a:extLst>
                  <a:ext uri="{FF2B5EF4-FFF2-40B4-BE49-F238E27FC236}">
                    <a16:creationId xmlns:a16="http://schemas.microsoft.com/office/drawing/2014/main" id="{226E1427-871A-C445-A775-C7925B3162FC}"/>
                  </a:ext>
                </a:extLst>
              </p:cNvPr>
              <p:cNvSpPr/>
              <p:nvPr/>
            </p:nvSpPr>
            <p:spPr>
              <a:xfrm>
                <a:off x="2379795" y="542304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120" name="pl698">
                <a:extLst>
                  <a:ext uri="{FF2B5EF4-FFF2-40B4-BE49-F238E27FC236}">
                    <a16:creationId xmlns:a16="http://schemas.microsoft.com/office/drawing/2014/main" id="{3DB27BCD-6C34-8949-835D-6393D7069D14}"/>
                  </a:ext>
                </a:extLst>
              </p:cNvPr>
              <p:cNvSpPr/>
              <p:nvPr/>
            </p:nvSpPr>
            <p:spPr>
              <a:xfrm>
                <a:off x="2379795" y="523043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121" name="pl699">
                <a:extLst>
                  <a:ext uri="{FF2B5EF4-FFF2-40B4-BE49-F238E27FC236}">
                    <a16:creationId xmlns:a16="http://schemas.microsoft.com/office/drawing/2014/main" id="{B80A44F3-CD29-774C-B0C0-4E93A0842D38}"/>
                  </a:ext>
                </a:extLst>
              </p:cNvPr>
              <p:cNvSpPr/>
              <p:nvPr/>
            </p:nvSpPr>
            <p:spPr>
              <a:xfrm>
                <a:off x="2379795" y="503783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122" name="pl700">
                <a:extLst>
                  <a:ext uri="{FF2B5EF4-FFF2-40B4-BE49-F238E27FC236}">
                    <a16:creationId xmlns:a16="http://schemas.microsoft.com/office/drawing/2014/main" id="{0B21A102-09C7-E14E-BE7E-CE97CE0067E6}"/>
                  </a:ext>
                </a:extLst>
              </p:cNvPr>
              <p:cNvSpPr/>
              <p:nvPr/>
            </p:nvSpPr>
            <p:spPr>
              <a:xfrm>
                <a:off x="2379795" y="484523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406" name="rc1984">
                <a:extLst>
                  <a:ext uri="{FF2B5EF4-FFF2-40B4-BE49-F238E27FC236}">
                    <a16:creationId xmlns:a16="http://schemas.microsoft.com/office/drawing/2014/main" id="{A1E97057-ED88-434B-A39D-6140618CD3A1}"/>
                  </a:ext>
                </a:extLst>
              </p:cNvPr>
              <p:cNvSpPr/>
              <p:nvPr/>
            </p:nvSpPr>
            <p:spPr>
              <a:xfrm>
                <a:off x="2379795" y="4417836"/>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07" name="tx1985">
                <a:extLst>
                  <a:ext uri="{FF2B5EF4-FFF2-40B4-BE49-F238E27FC236}">
                    <a16:creationId xmlns:a16="http://schemas.microsoft.com/office/drawing/2014/main" id="{A29E666F-2DA3-3748-8A9D-087D560EDC2B}"/>
                  </a:ext>
                </a:extLst>
              </p:cNvPr>
              <p:cNvSpPr/>
              <p:nvPr/>
            </p:nvSpPr>
            <p:spPr>
              <a:xfrm>
                <a:off x="2956614" y="4497904"/>
                <a:ext cx="119039"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Ni</a:t>
                </a:r>
              </a:p>
            </p:txBody>
          </p:sp>
          <p:sp>
            <p:nvSpPr>
              <p:cNvPr id="4701" name="tx2279">
                <a:extLst>
                  <a:ext uri="{FF2B5EF4-FFF2-40B4-BE49-F238E27FC236}">
                    <a16:creationId xmlns:a16="http://schemas.microsoft.com/office/drawing/2014/main" id="{B9145EEA-7633-474B-9B37-03BA20EEE58C}"/>
                  </a:ext>
                </a:extLst>
              </p:cNvPr>
              <p:cNvSpPr/>
              <p:nvPr/>
            </p:nvSpPr>
            <p:spPr>
              <a:xfrm>
                <a:off x="2133918" y="5182333"/>
                <a:ext cx="175236"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0.2</a:t>
                </a:r>
              </a:p>
            </p:txBody>
          </p:sp>
          <p:sp>
            <p:nvSpPr>
              <p:cNvPr id="4702" name="tx2280">
                <a:extLst>
                  <a:ext uri="{FF2B5EF4-FFF2-40B4-BE49-F238E27FC236}">
                    <a16:creationId xmlns:a16="http://schemas.microsoft.com/office/drawing/2014/main" id="{B536152F-705B-7648-AFEF-4D5BE0C0B691}"/>
                  </a:ext>
                </a:extLst>
              </p:cNvPr>
              <p:cNvSpPr/>
              <p:nvPr/>
            </p:nvSpPr>
            <p:spPr>
              <a:xfrm>
                <a:off x="2133918" y="4989795"/>
                <a:ext cx="175236"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0.4</a:t>
                </a:r>
              </a:p>
            </p:txBody>
          </p:sp>
          <p:sp>
            <p:nvSpPr>
              <p:cNvPr id="4703" name="tx2281">
                <a:extLst>
                  <a:ext uri="{FF2B5EF4-FFF2-40B4-BE49-F238E27FC236}">
                    <a16:creationId xmlns:a16="http://schemas.microsoft.com/office/drawing/2014/main" id="{543447A7-D7F8-6D4C-BF7A-C089E8C5C26C}"/>
                  </a:ext>
                </a:extLst>
              </p:cNvPr>
              <p:cNvSpPr/>
              <p:nvPr/>
            </p:nvSpPr>
            <p:spPr>
              <a:xfrm>
                <a:off x="2133918" y="4797061"/>
                <a:ext cx="175236" cy="95820"/>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0.6</a:t>
                </a:r>
              </a:p>
            </p:txBody>
          </p:sp>
          <p:sp>
            <p:nvSpPr>
              <p:cNvPr id="4704" name="pl2282">
                <a:extLst>
                  <a:ext uri="{FF2B5EF4-FFF2-40B4-BE49-F238E27FC236}">
                    <a16:creationId xmlns:a16="http://schemas.microsoft.com/office/drawing/2014/main" id="{1496F28D-9B85-294D-B6D4-F2CC8219918E}"/>
                  </a:ext>
                </a:extLst>
              </p:cNvPr>
              <p:cNvSpPr/>
              <p:nvPr/>
            </p:nvSpPr>
            <p:spPr>
              <a:xfrm>
                <a:off x="2340550" y="542304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05" name="pl2283">
                <a:extLst>
                  <a:ext uri="{FF2B5EF4-FFF2-40B4-BE49-F238E27FC236}">
                    <a16:creationId xmlns:a16="http://schemas.microsoft.com/office/drawing/2014/main" id="{F51F9639-AE4E-3B4A-AED0-D054B247B879}"/>
                  </a:ext>
                </a:extLst>
              </p:cNvPr>
              <p:cNvSpPr/>
              <p:nvPr/>
            </p:nvSpPr>
            <p:spPr>
              <a:xfrm>
                <a:off x="2340550" y="523043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06" name="pl2284">
                <a:extLst>
                  <a:ext uri="{FF2B5EF4-FFF2-40B4-BE49-F238E27FC236}">
                    <a16:creationId xmlns:a16="http://schemas.microsoft.com/office/drawing/2014/main" id="{2732E64A-0C1F-6843-8E92-A279A4A953FA}"/>
                  </a:ext>
                </a:extLst>
              </p:cNvPr>
              <p:cNvSpPr/>
              <p:nvPr/>
            </p:nvSpPr>
            <p:spPr>
              <a:xfrm>
                <a:off x="2340550" y="503783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07" name="pl2285">
                <a:extLst>
                  <a:ext uri="{FF2B5EF4-FFF2-40B4-BE49-F238E27FC236}">
                    <a16:creationId xmlns:a16="http://schemas.microsoft.com/office/drawing/2014/main" id="{2B8545BB-7C7D-AD46-9F03-A5F01201149A}"/>
                  </a:ext>
                </a:extLst>
              </p:cNvPr>
              <p:cNvSpPr/>
              <p:nvPr/>
            </p:nvSpPr>
            <p:spPr>
              <a:xfrm>
                <a:off x="2340550" y="484523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341" name="pt713">
                <a:extLst>
                  <a:ext uri="{FF2B5EF4-FFF2-40B4-BE49-F238E27FC236}">
                    <a16:creationId xmlns:a16="http://schemas.microsoft.com/office/drawing/2014/main" id="{C08B608E-E368-BB41-A1C6-80FB80EE6BC3}"/>
                  </a:ext>
                </a:extLst>
              </p:cNvPr>
              <p:cNvSpPr/>
              <p:nvPr/>
            </p:nvSpPr>
            <p:spPr>
              <a:xfrm>
                <a:off x="2414384" y="482219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42" name="pl715">
                <a:extLst>
                  <a:ext uri="{FF2B5EF4-FFF2-40B4-BE49-F238E27FC236}">
                    <a16:creationId xmlns:a16="http://schemas.microsoft.com/office/drawing/2014/main" id="{A5D22117-524D-FC48-8619-714DADBE612E}"/>
                  </a:ext>
                </a:extLst>
              </p:cNvPr>
              <p:cNvSpPr/>
              <p:nvPr/>
            </p:nvSpPr>
            <p:spPr>
              <a:xfrm>
                <a:off x="2442386" y="5315260"/>
                <a:ext cx="0" cy="28740"/>
              </a:xfrm>
              <a:custGeom>
                <a:avLst/>
                <a:gdLst/>
                <a:ahLst/>
                <a:cxnLst/>
                <a:rect l="0" t="0" r="0" b="0"/>
                <a:pathLst>
                  <a:path h="24175">
                    <a:moveTo>
                      <a:pt x="0" y="24175"/>
                    </a:moveTo>
                    <a:lnTo>
                      <a:pt x="0" y="0"/>
                    </a:lnTo>
                  </a:path>
                </a:pathLst>
              </a:custGeom>
              <a:ln w="5420" cap="flat">
                <a:solidFill>
                  <a:srgbClr val="3B81A0">
                    <a:alpha val="100000"/>
                  </a:srgbClr>
                </a:solidFill>
                <a:prstDash val="solid"/>
                <a:round/>
              </a:ln>
            </p:spPr>
            <p:txBody>
              <a:bodyPr/>
              <a:lstStyle/>
              <a:p>
                <a:endParaRPr/>
              </a:p>
            </p:txBody>
          </p:sp>
          <p:sp>
            <p:nvSpPr>
              <p:cNvPr id="5343" name="pl716">
                <a:extLst>
                  <a:ext uri="{FF2B5EF4-FFF2-40B4-BE49-F238E27FC236}">
                    <a16:creationId xmlns:a16="http://schemas.microsoft.com/office/drawing/2014/main" id="{6D77A532-E177-A249-A494-1AFE18E26FC2}"/>
                  </a:ext>
                </a:extLst>
              </p:cNvPr>
              <p:cNvSpPr/>
              <p:nvPr/>
            </p:nvSpPr>
            <p:spPr>
              <a:xfrm>
                <a:off x="2442386" y="5363233"/>
                <a:ext cx="0" cy="14767"/>
              </a:xfrm>
              <a:custGeom>
                <a:avLst/>
                <a:gdLst/>
                <a:ahLst/>
                <a:cxnLst/>
                <a:rect l="0" t="0" r="0" b="0"/>
                <a:pathLst>
                  <a:path h="12421">
                    <a:moveTo>
                      <a:pt x="0" y="0"/>
                    </a:moveTo>
                    <a:lnTo>
                      <a:pt x="0" y="12421"/>
                    </a:lnTo>
                  </a:path>
                </a:pathLst>
              </a:custGeom>
              <a:ln w="5420" cap="flat">
                <a:solidFill>
                  <a:srgbClr val="3B81A0">
                    <a:alpha val="100000"/>
                  </a:srgbClr>
                </a:solidFill>
                <a:prstDash val="solid"/>
                <a:round/>
              </a:ln>
            </p:spPr>
            <p:txBody>
              <a:bodyPr/>
              <a:lstStyle/>
              <a:p>
                <a:endParaRPr/>
              </a:p>
            </p:txBody>
          </p:sp>
          <p:sp>
            <p:nvSpPr>
              <p:cNvPr id="5344" name="pg717">
                <a:extLst>
                  <a:ext uri="{FF2B5EF4-FFF2-40B4-BE49-F238E27FC236}">
                    <a16:creationId xmlns:a16="http://schemas.microsoft.com/office/drawing/2014/main" id="{2CBD9571-6747-5C45-BE93-CDF345258D64}"/>
                  </a:ext>
                </a:extLst>
              </p:cNvPr>
              <p:cNvSpPr/>
              <p:nvPr/>
            </p:nvSpPr>
            <p:spPr>
              <a:xfrm>
                <a:off x="2403267" y="5344002"/>
                <a:ext cx="78237" cy="19229"/>
              </a:xfrm>
              <a:custGeom>
                <a:avLst/>
                <a:gdLst/>
                <a:ahLst/>
                <a:cxnLst/>
                <a:rect l="0" t="0" r="0" b="0"/>
                <a:pathLst>
                  <a:path w="69364" h="16175">
                    <a:moveTo>
                      <a:pt x="0" y="0"/>
                    </a:moveTo>
                    <a:lnTo>
                      <a:pt x="0" y="16175"/>
                    </a:lnTo>
                    <a:lnTo>
                      <a:pt x="69364" y="1617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45" name="pl718">
                <a:extLst>
                  <a:ext uri="{FF2B5EF4-FFF2-40B4-BE49-F238E27FC236}">
                    <a16:creationId xmlns:a16="http://schemas.microsoft.com/office/drawing/2014/main" id="{A1DE87B4-4F0F-9443-BF7B-E6213A89423A}"/>
                  </a:ext>
                </a:extLst>
              </p:cNvPr>
              <p:cNvSpPr/>
              <p:nvPr/>
            </p:nvSpPr>
            <p:spPr>
              <a:xfrm>
                <a:off x="2403267" y="535241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46" name="pl719">
                <a:extLst>
                  <a:ext uri="{FF2B5EF4-FFF2-40B4-BE49-F238E27FC236}">
                    <a16:creationId xmlns:a16="http://schemas.microsoft.com/office/drawing/2014/main" id="{DE14D190-F461-2542-8582-33413B74B0F1}"/>
                  </a:ext>
                </a:extLst>
              </p:cNvPr>
              <p:cNvSpPr/>
              <p:nvPr/>
            </p:nvSpPr>
            <p:spPr>
              <a:xfrm>
                <a:off x="2546705" y="5314775"/>
                <a:ext cx="0" cy="16479"/>
              </a:xfrm>
              <a:custGeom>
                <a:avLst/>
                <a:gdLst/>
                <a:ahLst/>
                <a:cxnLst/>
                <a:rect l="0" t="0" r="0" b="0"/>
                <a:pathLst>
                  <a:path h="13862">
                    <a:moveTo>
                      <a:pt x="0" y="13862"/>
                    </a:moveTo>
                    <a:lnTo>
                      <a:pt x="0" y="0"/>
                    </a:lnTo>
                  </a:path>
                </a:pathLst>
              </a:custGeom>
              <a:ln w="5420" cap="flat">
                <a:solidFill>
                  <a:srgbClr val="E5BF6A">
                    <a:alpha val="100000"/>
                  </a:srgbClr>
                </a:solidFill>
                <a:prstDash val="solid"/>
                <a:round/>
              </a:ln>
            </p:spPr>
            <p:txBody>
              <a:bodyPr/>
              <a:lstStyle/>
              <a:p>
                <a:endParaRPr/>
              </a:p>
            </p:txBody>
          </p:sp>
          <p:sp>
            <p:nvSpPr>
              <p:cNvPr id="5347" name="pl720">
                <a:extLst>
                  <a:ext uri="{FF2B5EF4-FFF2-40B4-BE49-F238E27FC236}">
                    <a16:creationId xmlns:a16="http://schemas.microsoft.com/office/drawing/2014/main" id="{BBAFF538-D925-5746-B62C-8264AB515190}"/>
                  </a:ext>
                </a:extLst>
              </p:cNvPr>
              <p:cNvSpPr/>
              <p:nvPr/>
            </p:nvSpPr>
            <p:spPr>
              <a:xfrm>
                <a:off x="2546705" y="5355278"/>
                <a:ext cx="0" cy="2271"/>
              </a:xfrm>
              <a:custGeom>
                <a:avLst/>
                <a:gdLst/>
                <a:ahLst/>
                <a:cxnLst/>
                <a:rect l="0" t="0" r="0" b="0"/>
                <a:pathLst>
                  <a:path h="1910">
                    <a:moveTo>
                      <a:pt x="0" y="0"/>
                    </a:moveTo>
                    <a:lnTo>
                      <a:pt x="0" y="1910"/>
                    </a:lnTo>
                  </a:path>
                </a:pathLst>
              </a:custGeom>
              <a:ln w="5420" cap="flat">
                <a:solidFill>
                  <a:srgbClr val="E5BF6A">
                    <a:alpha val="100000"/>
                  </a:srgbClr>
                </a:solidFill>
                <a:prstDash val="solid"/>
                <a:round/>
              </a:ln>
            </p:spPr>
            <p:txBody>
              <a:bodyPr/>
              <a:lstStyle/>
              <a:p>
                <a:endParaRPr/>
              </a:p>
            </p:txBody>
          </p:sp>
          <p:sp>
            <p:nvSpPr>
              <p:cNvPr id="5348" name="pg721">
                <a:extLst>
                  <a:ext uri="{FF2B5EF4-FFF2-40B4-BE49-F238E27FC236}">
                    <a16:creationId xmlns:a16="http://schemas.microsoft.com/office/drawing/2014/main" id="{62087AEB-0216-5540-A69C-E7E7701E6B53}"/>
                  </a:ext>
                </a:extLst>
              </p:cNvPr>
              <p:cNvSpPr/>
              <p:nvPr/>
            </p:nvSpPr>
            <p:spPr>
              <a:xfrm>
                <a:off x="2507585" y="5331257"/>
                <a:ext cx="78237" cy="24021"/>
              </a:xfrm>
              <a:custGeom>
                <a:avLst/>
                <a:gdLst/>
                <a:ahLst/>
                <a:cxnLst/>
                <a:rect l="0" t="0" r="0" b="0"/>
                <a:pathLst>
                  <a:path w="69364" h="20205">
                    <a:moveTo>
                      <a:pt x="0" y="0"/>
                    </a:moveTo>
                    <a:lnTo>
                      <a:pt x="0" y="20205"/>
                    </a:lnTo>
                    <a:lnTo>
                      <a:pt x="69364" y="2020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49" name="pl722">
                <a:extLst>
                  <a:ext uri="{FF2B5EF4-FFF2-40B4-BE49-F238E27FC236}">
                    <a16:creationId xmlns:a16="http://schemas.microsoft.com/office/drawing/2014/main" id="{65114D43-A318-0349-8CF9-6ECE2AFAEBAA}"/>
                  </a:ext>
                </a:extLst>
              </p:cNvPr>
              <p:cNvSpPr/>
              <p:nvPr/>
            </p:nvSpPr>
            <p:spPr>
              <a:xfrm>
                <a:off x="2507585" y="534563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50" name="pl723">
                <a:extLst>
                  <a:ext uri="{FF2B5EF4-FFF2-40B4-BE49-F238E27FC236}">
                    <a16:creationId xmlns:a16="http://schemas.microsoft.com/office/drawing/2014/main" id="{DCCCB762-2F50-594D-BAA7-577868E04666}"/>
                  </a:ext>
                </a:extLst>
              </p:cNvPr>
              <p:cNvSpPr/>
              <p:nvPr/>
            </p:nvSpPr>
            <p:spPr>
              <a:xfrm>
                <a:off x="2651021" y="5331521"/>
                <a:ext cx="0" cy="18603"/>
              </a:xfrm>
              <a:custGeom>
                <a:avLst/>
                <a:gdLst/>
                <a:ahLst/>
                <a:cxnLst/>
                <a:rect l="0" t="0" r="0" b="0"/>
                <a:pathLst>
                  <a:path h="15648">
                    <a:moveTo>
                      <a:pt x="0" y="15648"/>
                    </a:moveTo>
                    <a:lnTo>
                      <a:pt x="0" y="0"/>
                    </a:lnTo>
                  </a:path>
                </a:pathLst>
              </a:custGeom>
              <a:ln w="5420" cap="flat">
                <a:solidFill>
                  <a:srgbClr val="3B81A0">
                    <a:alpha val="100000"/>
                  </a:srgbClr>
                </a:solidFill>
                <a:prstDash val="solid"/>
                <a:round/>
              </a:ln>
            </p:spPr>
            <p:txBody>
              <a:bodyPr/>
              <a:lstStyle/>
              <a:p>
                <a:endParaRPr/>
              </a:p>
            </p:txBody>
          </p:sp>
          <p:sp>
            <p:nvSpPr>
              <p:cNvPr id="5351" name="pl724">
                <a:extLst>
                  <a:ext uri="{FF2B5EF4-FFF2-40B4-BE49-F238E27FC236}">
                    <a16:creationId xmlns:a16="http://schemas.microsoft.com/office/drawing/2014/main" id="{1C869267-BE0B-F444-9E0F-9437B9F15AEE}"/>
                  </a:ext>
                </a:extLst>
              </p:cNvPr>
              <p:cNvSpPr/>
              <p:nvPr/>
            </p:nvSpPr>
            <p:spPr>
              <a:xfrm>
                <a:off x="2651021" y="5369061"/>
                <a:ext cx="0" cy="20940"/>
              </a:xfrm>
              <a:custGeom>
                <a:avLst/>
                <a:gdLst/>
                <a:ahLst/>
                <a:cxnLst/>
                <a:rect l="0" t="0" r="0" b="0"/>
                <a:pathLst>
                  <a:path h="17614">
                    <a:moveTo>
                      <a:pt x="0" y="0"/>
                    </a:moveTo>
                    <a:lnTo>
                      <a:pt x="0" y="17614"/>
                    </a:lnTo>
                  </a:path>
                </a:pathLst>
              </a:custGeom>
              <a:ln w="5420" cap="flat">
                <a:solidFill>
                  <a:srgbClr val="3B81A0">
                    <a:alpha val="100000"/>
                  </a:srgbClr>
                </a:solidFill>
                <a:prstDash val="solid"/>
                <a:round/>
              </a:ln>
            </p:spPr>
            <p:txBody>
              <a:bodyPr/>
              <a:lstStyle/>
              <a:p>
                <a:endParaRPr/>
              </a:p>
            </p:txBody>
          </p:sp>
          <p:sp>
            <p:nvSpPr>
              <p:cNvPr id="5352" name="pg725">
                <a:extLst>
                  <a:ext uri="{FF2B5EF4-FFF2-40B4-BE49-F238E27FC236}">
                    <a16:creationId xmlns:a16="http://schemas.microsoft.com/office/drawing/2014/main" id="{069807DF-39BF-8742-9BFD-355C70CCE210}"/>
                  </a:ext>
                </a:extLst>
              </p:cNvPr>
              <p:cNvSpPr/>
              <p:nvPr/>
            </p:nvSpPr>
            <p:spPr>
              <a:xfrm>
                <a:off x="2611903" y="5350124"/>
                <a:ext cx="78237" cy="18934"/>
              </a:xfrm>
              <a:custGeom>
                <a:avLst/>
                <a:gdLst/>
                <a:ahLst/>
                <a:cxnLst/>
                <a:rect l="0" t="0" r="0" b="0"/>
                <a:pathLst>
                  <a:path w="69364" h="15927">
                    <a:moveTo>
                      <a:pt x="0" y="0"/>
                    </a:moveTo>
                    <a:lnTo>
                      <a:pt x="0" y="15927"/>
                    </a:lnTo>
                    <a:lnTo>
                      <a:pt x="69364" y="1592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53" name="pl726">
                <a:extLst>
                  <a:ext uri="{FF2B5EF4-FFF2-40B4-BE49-F238E27FC236}">
                    <a16:creationId xmlns:a16="http://schemas.microsoft.com/office/drawing/2014/main" id="{B854E4F2-258C-4948-ADFA-E7816CEFF57C}"/>
                  </a:ext>
                </a:extLst>
              </p:cNvPr>
              <p:cNvSpPr/>
              <p:nvPr/>
            </p:nvSpPr>
            <p:spPr>
              <a:xfrm>
                <a:off x="2611903" y="535741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54" name="pl727">
                <a:extLst>
                  <a:ext uri="{FF2B5EF4-FFF2-40B4-BE49-F238E27FC236}">
                    <a16:creationId xmlns:a16="http://schemas.microsoft.com/office/drawing/2014/main" id="{7DF99CD1-1794-6E4D-807A-F8676FB36124}"/>
                  </a:ext>
                </a:extLst>
              </p:cNvPr>
              <p:cNvSpPr/>
              <p:nvPr/>
            </p:nvSpPr>
            <p:spPr>
              <a:xfrm>
                <a:off x="2755340" y="5306150"/>
                <a:ext cx="0" cy="1822"/>
              </a:xfrm>
              <a:custGeom>
                <a:avLst/>
                <a:gdLst/>
                <a:ahLst/>
                <a:cxnLst/>
                <a:rect l="0" t="0" r="0" b="0"/>
                <a:pathLst>
                  <a:path h="1533">
                    <a:moveTo>
                      <a:pt x="0" y="1533"/>
                    </a:moveTo>
                    <a:lnTo>
                      <a:pt x="0" y="0"/>
                    </a:lnTo>
                  </a:path>
                </a:pathLst>
              </a:custGeom>
              <a:ln w="5420" cap="flat">
                <a:solidFill>
                  <a:srgbClr val="E5BF6A">
                    <a:alpha val="100000"/>
                  </a:srgbClr>
                </a:solidFill>
                <a:prstDash val="solid"/>
                <a:round/>
              </a:ln>
            </p:spPr>
            <p:txBody>
              <a:bodyPr/>
              <a:lstStyle/>
              <a:p>
                <a:endParaRPr/>
              </a:p>
            </p:txBody>
          </p:sp>
          <p:sp>
            <p:nvSpPr>
              <p:cNvPr id="5355" name="pl728">
                <a:extLst>
                  <a:ext uri="{FF2B5EF4-FFF2-40B4-BE49-F238E27FC236}">
                    <a16:creationId xmlns:a16="http://schemas.microsoft.com/office/drawing/2014/main" id="{4F03782B-98C4-8A43-B71E-6AC5CFE30516}"/>
                  </a:ext>
                </a:extLst>
              </p:cNvPr>
              <p:cNvSpPr/>
              <p:nvPr/>
            </p:nvSpPr>
            <p:spPr>
              <a:xfrm>
                <a:off x="2755340" y="5342903"/>
                <a:ext cx="0" cy="2865"/>
              </a:xfrm>
              <a:custGeom>
                <a:avLst/>
                <a:gdLst/>
                <a:ahLst/>
                <a:cxnLst/>
                <a:rect l="0" t="0" r="0" b="0"/>
                <a:pathLst>
                  <a:path h="2410">
                    <a:moveTo>
                      <a:pt x="0" y="0"/>
                    </a:moveTo>
                    <a:lnTo>
                      <a:pt x="0" y="2410"/>
                    </a:lnTo>
                  </a:path>
                </a:pathLst>
              </a:custGeom>
              <a:ln w="5420" cap="flat">
                <a:solidFill>
                  <a:srgbClr val="E5BF6A">
                    <a:alpha val="100000"/>
                  </a:srgbClr>
                </a:solidFill>
                <a:prstDash val="solid"/>
                <a:round/>
              </a:ln>
            </p:spPr>
            <p:txBody>
              <a:bodyPr/>
              <a:lstStyle/>
              <a:p>
                <a:endParaRPr/>
              </a:p>
            </p:txBody>
          </p:sp>
          <p:sp>
            <p:nvSpPr>
              <p:cNvPr id="5356" name="pg729">
                <a:extLst>
                  <a:ext uri="{FF2B5EF4-FFF2-40B4-BE49-F238E27FC236}">
                    <a16:creationId xmlns:a16="http://schemas.microsoft.com/office/drawing/2014/main" id="{FCCC7389-405B-2049-9BDB-AC5057F62C3D}"/>
                  </a:ext>
                </a:extLst>
              </p:cNvPr>
              <p:cNvSpPr/>
              <p:nvPr/>
            </p:nvSpPr>
            <p:spPr>
              <a:xfrm>
                <a:off x="2716220" y="5307974"/>
                <a:ext cx="78237" cy="34929"/>
              </a:xfrm>
              <a:custGeom>
                <a:avLst/>
                <a:gdLst/>
                <a:ahLst/>
                <a:cxnLst/>
                <a:rect l="0" t="0" r="0" b="0"/>
                <a:pathLst>
                  <a:path w="69364" h="29381">
                    <a:moveTo>
                      <a:pt x="0" y="0"/>
                    </a:moveTo>
                    <a:lnTo>
                      <a:pt x="0" y="29381"/>
                    </a:lnTo>
                    <a:lnTo>
                      <a:pt x="69364" y="2938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57" name="pl730">
                <a:extLst>
                  <a:ext uri="{FF2B5EF4-FFF2-40B4-BE49-F238E27FC236}">
                    <a16:creationId xmlns:a16="http://schemas.microsoft.com/office/drawing/2014/main" id="{D718EC7F-D001-9E4A-A092-F555666E1542}"/>
                  </a:ext>
                </a:extLst>
              </p:cNvPr>
              <p:cNvSpPr/>
              <p:nvPr/>
            </p:nvSpPr>
            <p:spPr>
              <a:xfrm>
                <a:off x="2716220" y="532216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58" name="pt731">
                <a:extLst>
                  <a:ext uri="{FF2B5EF4-FFF2-40B4-BE49-F238E27FC236}">
                    <a16:creationId xmlns:a16="http://schemas.microsoft.com/office/drawing/2014/main" id="{E56FC217-1AB7-4E40-8712-FDBCB1404C9F}"/>
                  </a:ext>
                </a:extLst>
              </p:cNvPr>
              <p:cNvSpPr/>
              <p:nvPr/>
            </p:nvSpPr>
            <p:spPr>
              <a:xfrm>
                <a:off x="2831655" y="533656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59" name="pt732">
                <a:extLst>
                  <a:ext uri="{FF2B5EF4-FFF2-40B4-BE49-F238E27FC236}">
                    <a16:creationId xmlns:a16="http://schemas.microsoft.com/office/drawing/2014/main" id="{893F9D13-182A-2049-A20C-603C6E71A5AB}"/>
                  </a:ext>
                </a:extLst>
              </p:cNvPr>
              <p:cNvSpPr/>
              <p:nvPr/>
            </p:nvSpPr>
            <p:spPr>
              <a:xfrm>
                <a:off x="2831655" y="523689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60" name="pl733">
                <a:extLst>
                  <a:ext uri="{FF2B5EF4-FFF2-40B4-BE49-F238E27FC236}">
                    <a16:creationId xmlns:a16="http://schemas.microsoft.com/office/drawing/2014/main" id="{24A7F84A-CBFB-2049-9669-3D70998C59E1}"/>
                  </a:ext>
                </a:extLst>
              </p:cNvPr>
              <p:cNvSpPr/>
              <p:nvPr/>
            </p:nvSpPr>
            <p:spPr>
              <a:xfrm>
                <a:off x="2859658" y="5375706"/>
                <a:ext cx="0" cy="0"/>
              </a:xfrm>
              <a:custGeom>
                <a:avLst/>
                <a:gdLst/>
                <a:ahLst/>
                <a:cxnLst/>
                <a:rect l="0" t="0" r="0" b="0"/>
                <a:pathLst>
                  <a:path>
                    <a:moveTo>
                      <a:pt x="0" y="0"/>
                    </a:moveTo>
                    <a:lnTo>
                      <a:pt x="0" y="0"/>
                    </a:lnTo>
                  </a:path>
                </a:pathLst>
              </a:custGeom>
              <a:ln w="5420" cap="flat">
                <a:solidFill>
                  <a:srgbClr val="3B81A0">
                    <a:alpha val="100000"/>
                  </a:srgbClr>
                </a:solidFill>
                <a:prstDash val="solid"/>
                <a:round/>
              </a:ln>
            </p:spPr>
            <p:txBody>
              <a:bodyPr/>
              <a:lstStyle/>
              <a:p>
                <a:endParaRPr/>
              </a:p>
            </p:txBody>
          </p:sp>
          <p:sp>
            <p:nvSpPr>
              <p:cNvPr id="5361" name="pl734">
                <a:extLst>
                  <a:ext uri="{FF2B5EF4-FFF2-40B4-BE49-F238E27FC236}">
                    <a16:creationId xmlns:a16="http://schemas.microsoft.com/office/drawing/2014/main" id="{145185B8-FC42-124A-83C9-C39AF098A0FC}"/>
                  </a:ext>
                </a:extLst>
              </p:cNvPr>
              <p:cNvSpPr/>
              <p:nvPr/>
            </p:nvSpPr>
            <p:spPr>
              <a:xfrm>
                <a:off x="2859658" y="5381974"/>
                <a:ext cx="0" cy="5120"/>
              </a:xfrm>
              <a:custGeom>
                <a:avLst/>
                <a:gdLst/>
                <a:ahLst/>
                <a:cxnLst/>
                <a:rect l="0" t="0" r="0" b="0"/>
                <a:pathLst>
                  <a:path h="4307">
                    <a:moveTo>
                      <a:pt x="0" y="0"/>
                    </a:moveTo>
                    <a:lnTo>
                      <a:pt x="0" y="4307"/>
                    </a:lnTo>
                  </a:path>
                </a:pathLst>
              </a:custGeom>
              <a:ln w="5420" cap="flat">
                <a:solidFill>
                  <a:srgbClr val="3B81A0">
                    <a:alpha val="100000"/>
                  </a:srgbClr>
                </a:solidFill>
                <a:prstDash val="solid"/>
                <a:round/>
              </a:ln>
            </p:spPr>
            <p:txBody>
              <a:bodyPr/>
              <a:lstStyle/>
              <a:p>
                <a:endParaRPr/>
              </a:p>
            </p:txBody>
          </p:sp>
          <p:sp>
            <p:nvSpPr>
              <p:cNvPr id="5362" name="pg735">
                <a:extLst>
                  <a:ext uri="{FF2B5EF4-FFF2-40B4-BE49-F238E27FC236}">
                    <a16:creationId xmlns:a16="http://schemas.microsoft.com/office/drawing/2014/main" id="{32D2312D-D4AB-034F-A6B0-4440B20CA944}"/>
                  </a:ext>
                </a:extLst>
              </p:cNvPr>
              <p:cNvSpPr/>
              <p:nvPr/>
            </p:nvSpPr>
            <p:spPr>
              <a:xfrm>
                <a:off x="2820539" y="5375706"/>
                <a:ext cx="78237" cy="6267"/>
              </a:xfrm>
              <a:custGeom>
                <a:avLst/>
                <a:gdLst/>
                <a:ahLst/>
                <a:cxnLst/>
                <a:rect l="0" t="0" r="0" b="0"/>
                <a:pathLst>
                  <a:path w="69364" h="5272">
                    <a:moveTo>
                      <a:pt x="0" y="0"/>
                    </a:moveTo>
                    <a:lnTo>
                      <a:pt x="0" y="5272"/>
                    </a:lnTo>
                    <a:lnTo>
                      <a:pt x="69364" y="527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63" name="pl736">
                <a:extLst>
                  <a:ext uri="{FF2B5EF4-FFF2-40B4-BE49-F238E27FC236}">
                    <a16:creationId xmlns:a16="http://schemas.microsoft.com/office/drawing/2014/main" id="{89666D88-3E32-5347-A32A-EEA3B2E2A7F8}"/>
                  </a:ext>
                </a:extLst>
              </p:cNvPr>
              <p:cNvSpPr/>
              <p:nvPr/>
            </p:nvSpPr>
            <p:spPr>
              <a:xfrm>
                <a:off x="2820539" y="538035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64" name="pt737">
                <a:extLst>
                  <a:ext uri="{FF2B5EF4-FFF2-40B4-BE49-F238E27FC236}">
                    <a16:creationId xmlns:a16="http://schemas.microsoft.com/office/drawing/2014/main" id="{093FFCA4-9F9F-7E4E-809A-09A7AC15D1BE}"/>
                  </a:ext>
                </a:extLst>
              </p:cNvPr>
              <p:cNvSpPr/>
              <p:nvPr/>
            </p:nvSpPr>
            <p:spPr>
              <a:xfrm>
                <a:off x="2935973" y="524983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365" name="pl738">
                <a:extLst>
                  <a:ext uri="{FF2B5EF4-FFF2-40B4-BE49-F238E27FC236}">
                    <a16:creationId xmlns:a16="http://schemas.microsoft.com/office/drawing/2014/main" id="{5FBD5F38-101B-C74D-BD96-B11156464124}"/>
                  </a:ext>
                </a:extLst>
              </p:cNvPr>
              <p:cNvSpPr/>
              <p:nvPr/>
            </p:nvSpPr>
            <p:spPr>
              <a:xfrm>
                <a:off x="2963974" y="5337946"/>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366" name="pl739">
                <a:extLst>
                  <a:ext uri="{FF2B5EF4-FFF2-40B4-BE49-F238E27FC236}">
                    <a16:creationId xmlns:a16="http://schemas.microsoft.com/office/drawing/2014/main" id="{6999C39B-9BEC-4C45-A8F0-4249D0675180}"/>
                  </a:ext>
                </a:extLst>
              </p:cNvPr>
              <p:cNvSpPr/>
              <p:nvPr/>
            </p:nvSpPr>
            <p:spPr>
              <a:xfrm>
                <a:off x="2963974" y="5372957"/>
                <a:ext cx="0" cy="17259"/>
              </a:xfrm>
              <a:custGeom>
                <a:avLst/>
                <a:gdLst/>
                <a:ahLst/>
                <a:cxnLst/>
                <a:rect l="0" t="0" r="0" b="0"/>
                <a:pathLst>
                  <a:path h="14517">
                    <a:moveTo>
                      <a:pt x="0" y="0"/>
                    </a:moveTo>
                    <a:lnTo>
                      <a:pt x="0" y="14517"/>
                    </a:lnTo>
                  </a:path>
                </a:pathLst>
              </a:custGeom>
              <a:ln w="5420" cap="flat">
                <a:solidFill>
                  <a:srgbClr val="E5BF6A">
                    <a:alpha val="100000"/>
                  </a:srgbClr>
                </a:solidFill>
                <a:prstDash val="solid"/>
                <a:round/>
              </a:ln>
            </p:spPr>
            <p:txBody>
              <a:bodyPr/>
              <a:lstStyle/>
              <a:p>
                <a:endParaRPr/>
              </a:p>
            </p:txBody>
          </p:sp>
          <p:sp>
            <p:nvSpPr>
              <p:cNvPr id="5367" name="pg740">
                <a:extLst>
                  <a:ext uri="{FF2B5EF4-FFF2-40B4-BE49-F238E27FC236}">
                    <a16:creationId xmlns:a16="http://schemas.microsoft.com/office/drawing/2014/main" id="{EC200DF0-B1BB-1E44-AEFE-DD9F035FC9EA}"/>
                  </a:ext>
                </a:extLst>
              </p:cNvPr>
              <p:cNvSpPr/>
              <p:nvPr/>
            </p:nvSpPr>
            <p:spPr>
              <a:xfrm>
                <a:off x="2924856" y="5337946"/>
                <a:ext cx="78237" cy="35012"/>
              </a:xfrm>
              <a:custGeom>
                <a:avLst/>
                <a:gdLst/>
                <a:ahLst/>
                <a:cxnLst/>
                <a:rect l="0" t="0" r="0" b="0"/>
                <a:pathLst>
                  <a:path w="69364" h="29450">
                    <a:moveTo>
                      <a:pt x="0" y="0"/>
                    </a:moveTo>
                    <a:lnTo>
                      <a:pt x="0" y="29450"/>
                    </a:lnTo>
                    <a:lnTo>
                      <a:pt x="69364" y="2945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68" name="pl741">
                <a:extLst>
                  <a:ext uri="{FF2B5EF4-FFF2-40B4-BE49-F238E27FC236}">
                    <a16:creationId xmlns:a16="http://schemas.microsoft.com/office/drawing/2014/main" id="{B713464F-70E8-BC46-818A-490E0372C51B}"/>
                  </a:ext>
                </a:extLst>
              </p:cNvPr>
              <p:cNvSpPr/>
              <p:nvPr/>
            </p:nvSpPr>
            <p:spPr>
              <a:xfrm>
                <a:off x="2924856" y="536234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69" name="pl742">
                <a:extLst>
                  <a:ext uri="{FF2B5EF4-FFF2-40B4-BE49-F238E27FC236}">
                    <a16:creationId xmlns:a16="http://schemas.microsoft.com/office/drawing/2014/main" id="{57A45273-B642-464B-9C7E-838EDBAF8E57}"/>
                  </a:ext>
                </a:extLst>
              </p:cNvPr>
              <p:cNvSpPr/>
              <p:nvPr/>
            </p:nvSpPr>
            <p:spPr>
              <a:xfrm>
                <a:off x="3068293" y="5269123"/>
                <a:ext cx="0" cy="11236"/>
              </a:xfrm>
              <a:custGeom>
                <a:avLst/>
                <a:gdLst/>
                <a:ahLst/>
                <a:cxnLst/>
                <a:rect l="0" t="0" r="0" b="0"/>
                <a:pathLst>
                  <a:path h="9451">
                    <a:moveTo>
                      <a:pt x="0" y="9451"/>
                    </a:moveTo>
                    <a:lnTo>
                      <a:pt x="0" y="0"/>
                    </a:lnTo>
                  </a:path>
                </a:pathLst>
              </a:custGeom>
              <a:ln w="5420" cap="flat">
                <a:solidFill>
                  <a:srgbClr val="3B81A0">
                    <a:alpha val="100000"/>
                  </a:srgbClr>
                </a:solidFill>
                <a:prstDash val="solid"/>
                <a:round/>
              </a:ln>
            </p:spPr>
            <p:txBody>
              <a:bodyPr/>
              <a:lstStyle/>
              <a:p>
                <a:endParaRPr/>
              </a:p>
            </p:txBody>
          </p:sp>
          <p:sp>
            <p:nvSpPr>
              <p:cNvPr id="5370" name="pl743">
                <a:extLst>
                  <a:ext uri="{FF2B5EF4-FFF2-40B4-BE49-F238E27FC236}">
                    <a16:creationId xmlns:a16="http://schemas.microsoft.com/office/drawing/2014/main" id="{3DE768F2-8975-3E4B-BF61-313B1F24B050}"/>
                  </a:ext>
                </a:extLst>
              </p:cNvPr>
              <p:cNvSpPr/>
              <p:nvPr/>
            </p:nvSpPr>
            <p:spPr>
              <a:xfrm>
                <a:off x="3068293" y="5338243"/>
                <a:ext cx="0" cy="6377"/>
              </a:xfrm>
              <a:custGeom>
                <a:avLst/>
                <a:gdLst/>
                <a:ahLst/>
                <a:cxnLst/>
                <a:rect l="0" t="0" r="0" b="0"/>
                <a:pathLst>
                  <a:path h="5364">
                    <a:moveTo>
                      <a:pt x="0" y="0"/>
                    </a:moveTo>
                    <a:lnTo>
                      <a:pt x="0" y="5364"/>
                    </a:lnTo>
                  </a:path>
                </a:pathLst>
              </a:custGeom>
              <a:ln w="5420" cap="flat">
                <a:solidFill>
                  <a:srgbClr val="3B81A0">
                    <a:alpha val="100000"/>
                  </a:srgbClr>
                </a:solidFill>
                <a:prstDash val="solid"/>
                <a:round/>
              </a:ln>
            </p:spPr>
            <p:txBody>
              <a:bodyPr/>
              <a:lstStyle/>
              <a:p>
                <a:endParaRPr/>
              </a:p>
            </p:txBody>
          </p:sp>
          <p:sp>
            <p:nvSpPr>
              <p:cNvPr id="5371" name="pg744">
                <a:extLst>
                  <a:ext uri="{FF2B5EF4-FFF2-40B4-BE49-F238E27FC236}">
                    <a16:creationId xmlns:a16="http://schemas.microsoft.com/office/drawing/2014/main" id="{FCBCBFAD-4C71-144B-8FB1-BF0170A604F7}"/>
                  </a:ext>
                </a:extLst>
              </p:cNvPr>
              <p:cNvSpPr/>
              <p:nvPr/>
            </p:nvSpPr>
            <p:spPr>
              <a:xfrm>
                <a:off x="3029173" y="5280358"/>
                <a:ext cx="78237" cy="57885"/>
              </a:xfrm>
              <a:custGeom>
                <a:avLst/>
                <a:gdLst/>
                <a:ahLst/>
                <a:cxnLst/>
                <a:rect l="0" t="0" r="0" b="0"/>
                <a:pathLst>
                  <a:path w="69364" h="48690">
                    <a:moveTo>
                      <a:pt x="0" y="0"/>
                    </a:moveTo>
                    <a:lnTo>
                      <a:pt x="0" y="48690"/>
                    </a:lnTo>
                    <a:lnTo>
                      <a:pt x="69364" y="4869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72" name="pl745">
                <a:extLst>
                  <a:ext uri="{FF2B5EF4-FFF2-40B4-BE49-F238E27FC236}">
                    <a16:creationId xmlns:a16="http://schemas.microsoft.com/office/drawing/2014/main" id="{9B37D6A5-F220-0F42-AD4A-9E2A61E78DD2}"/>
                  </a:ext>
                </a:extLst>
              </p:cNvPr>
              <p:cNvSpPr/>
              <p:nvPr/>
            </p:nvSpPr>
            <p:spPr>
              <a:xfrm>
                <a:off x="3029173" y="530574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73" name="pt746">
                <a:extLst>
                  <a:ext uri="{FF2B5EF4-FFF2-40B4-BE49-F238E27FC236}">
                    <a16:creationId xmlns:a16="http://schemas.microsoft.com/office/drawing/2014/main" id="{D44CD2E0-2475-4E42-8A0E-E9C96F4D6A8D}"/>
                  </a:ext>
                </a:extLst>
              </p:cNvPr>
              <p:cNvSpPr/>
              <p:nvPr/>
            </p:nvSpPr>
            <p:spPr>
              <a:xfrm>
                <a:off x="3144608" y="485691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374" name="pl747">
                <a:extLst>
                  <a:ext uri="{FF2B5EF4-FFF2-40B4-BE49-F238E27FC236}">
                    <a16:creationId xmlns:a16="http://schemas.microsoft.com/office/drawing/2014/main" id="{7B2AA04D-E9B5-0341-A1FB-188575532315}"/>
                  </a:ext>
                </a:extLst>
              </p:cNvPr>
              <p:cNvSpPr/>
              <p:nvPr/>
            </p:nvSpPr>
            <p:spPr>
              <a:xfrm>
                <a:off x="3172611" y="5191906"/>
                <a:ext cx="0" cy="6931"/>
              </a:xfrm>
              <a:custGeom>
                <a:avLst/>
                <a:gdLst/>
                <a:ahLst/>
                <a:cxnLst/>
                <a:rect l="0" t="0" r="0" b="0"/>
                <a:pathLst>
                  <a:path h="5830">
                    <a:moveTo>
                      <a:pt x="0" y="5830"/>
                    </a:moveTo>
                    <a:lnTo>
                      <a:pt x="0" y="0"/>
                    </a:lnTo>
                  </a:path>
                </a:pathLst>
              </a:custGeom>
              <a:ln w="5420" cap="flat">
                <a:solidFill>
                  <a:srgbClr val="E5BF6A">
                    <a:alpha val="100000"/>
                  </a:srgbClr>
                </a:solidFill>
                <a:prstDash val="solid"/>
                <a:round/>
              </a:ln>
            </p:spPr>
            <p:txBody>
              <a:bodyPr/>
              <a:lstStyle/>
              <a:p>
                <a:endParaRPr/>
              </a:p>
            </p:txBody>
          </p:sp>
          <p:sp>
            <p:nvSpPr>
              <p:cNvPr id="5375" name="pl748">
                <a:extLst>
                  <a:ext uri="{FF2B5EF4-FFF2-40B4-BE49-F238E27FC236}">
                    <a16:creationId xmlns:a16="http://schemas.microsoft.com/office/drawing/2014/main" id="{73D8AB67-9A76-8E4E-A968-A62DE005B43E}"/>
                  </a:ext>
                </a:extLst>
              </p:cNvPr>
              <p:cNvSpPr/>
              <p:nvPr/>
            </p:nvSpPr>
            <p:spPr>
              <a:xfrm>
                <a:off x="3172611" y="5231396"/>
                <a:ext cx="0" cy="25642"/>
              </a:xfrm>
              <a:custGeom>
                <a:avLst/>
                <a:gdLst/>
                <a:ahLst/>
                <a:cxnLst/>
                <a:rect l="0" t="0" r="0" b="0"/>
                <a:pathLst>
                  <a:path h="21569">
                    <a:moveTo>
                      <a:pt x="0" y="0"/>
                    </a:moveTo>
                    <a:lnTo>
                      <a:pt x="0" y="21569"/>
                    </a:lnTo>
                  </a:path>
                </a:pathLst>
              </a:custGeom>
              <a:ln w="5420" cap="flat">
                <a:solidFill>
                  <a:srgbClr val="E5BF6A">
                    <a:alpha val="100000"/>
                  </a:srgbClr>
                </a:solidFill>
                <a:prstDash val="solid"/>
                <a:round/>
              </a:ln>
            </p:spPr>
            <p:txBody>
              <a:bodyPr/>
              <a:lstStyle/>
              <a:p>
                <a:endParaRPr/>
              </a:p>
            </p:txBody>
          </p:sp>
          <p:sp>
            <p:nvSpPr>
              <p:cNvPr id="5376" name="pg749">
                <a:extLst>
                  <a:ext uri="{FF2B5EF4-FFF2-40B4-BE49-F238E27FC236}">
                    <a16:creationId xmlns:a16="http://schemas.microsoft.com/office/drawing/2014/main" id="{38ECF396-890B-4548-ACD5-53EFAD8FE237}"/>
                  </a:ext>
                </a:extLst>
              </p:cNvPr>
              <p:cNvSpPr/>
              <p:nvPr/>
            </p:nvSpPr>
            <p:spPr>
              <a:xfrm>
                <a:off x="3133492" y="5198837"/>
                <a:ext cx="78237" cy="32559"/>
              </a:xfrm>
              <a:custGeom>
                <a:avLst/>
                <a:gdLst/>
                <a:ahLst/>
                <a:cxnLst/>
                <a:rect l="0" t="0" r="0" b="0"/>
                <a:pathLst>
                  <a:path w="69364" h="27387">
                    <a:moveTo>
                      <a:pt x="0" y="0"/>
                    </a:moveTo>
                    <a:lnTo>
                      <a:pt x="0" y="27387"/>
                    </a:lnTo>
                    <a:lnTo>
                      <a:pt x="69364" y="2738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77" name="pl750">
                <a:extLst>
                  <a:ext uri="{FF2B5EF4-FFF2-40B4-BE49-F238E27FC236}">
                    <a16:creationId xmlns:a16="http://schemas.microsoft.com/office/drawing/2014/main" id="{07AC0046-F8E2-2D49-B00C-F6298077B6DB}"/>
                  </a:ext>
                </a:extLst>
              </p:cNvPr>
              <p:cNvSpPr/>
              <p:nvPr/>
            </p:nvSpPr>
            <p:spPr>
              <a:xfrm>
                <a:off x="3133492" y="522285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78" name="pt751">
                <a:extLst>
                  <a:ext uri="{FF2B5EF4-FFF2-40B4-BE49-F238E27FC236}">
                    <a16:creationId xmlns:a16="http://schemas.microsoft.com/office/drawing/2014/main" id="{320366B4-83BC-D84E-9AF6-AA5D1C1028ED}"/>
                  </a:ext>
                </a:extLst>
              </p:cNvPr>
              <p:cNvSpPr/>
              <p:nvPr/>
            </p:nvSpPr>
            <p:spPr>
              <a:xfrm>
                <a:off x="3248926" y="526146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79" name="pt752">
                <a:extLst>
                  <a:ext uri="{FF2B5EF4-FFF2-40B4-BE49-F238E27FC236}">
                    <a16:creationId xmlns:a16="http://schemas.microsoft.com/office/drawing/2014/main" id="{F25C4FF8-9442-AB45-AB12-558236781B0B}"/>
                  </a:ext>
                </a:extLst>
              </p:cNvPr>
              <p:cNvSpPr/>
              <p:nvPr/>
            </p:nvSpPr>
            <p:spPr>
              <a:xfrm>
                <a:off x="3248926" y="5312538"/>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380" name="pl753">
                <a:extLst>
                  <a:ext uri="{FF2B5EF4-FFF2-40B4-BE49-F238E27FC236}">
                    <a16:creationId xmlns:a16="http://schemas.microsoft.com/office/drawing/2014/main" id="{03674D03-D58F-9D4D-8D46-FA2F6E08EB56}"/>
                  </a:ext>
                </a:extLst>
              </p:cNvPr>
              <p:cNvSpPr/>
              <p:nvPr/>
            </p:nvSpPr>
            <p:spPr>
              <a:xfrm>
                <a:off x="3276929" y="5356331"/>
                <a:ext cx="0" cy="5553"/>
              </a:xfrm>
              <a:custGeom>
                <a:avLst/>
                <a:gdLst/>
                <a:ahLst/>
                <a:cxnLst/>
                <a:rect l="0" t="0" r="0" b="0"/>
                <a:pathLst>
                  <a:path h="4671">
                    <a:moveTo>
                      <a:pt x="0" y="4671"/>
                    </a:moveTo>
                    <a:lnTo>
                      <a:pt x="0" y="0"/>
                    </a:lnTo>
                  </a:path>
                </a:pathLst>
              </a:custGeom>
              <a:ln w="5420" cap="flat">
                <a:solidFill>
                  <a:srgbClr val="3B81A0">
                    <a:alpha val="100000"/>
                  </a:srgbClr>
                </a:solidFill>
                <a:prstDash val="solid"/>
                <a:round/>
              </a:ln>
            </p:spPr>
            <p:txBody>
              <a:bodyPr/>
              <a:lstStyle/>
              <a:p>
                <a:endParaRPr/>
              </a:p>
            </p:txBody>
          </p:sp>
          <p:sp>
            <p:nvSpPr>
              <p:cNvPr id="5381" name="pl754">
                <a:extLst>
                  <a:ext uri="{FF2B5EF4-FFF2-40B4-BE49-F238E27FC236}">
                    <a16:creationId xmlns:a16="http://schemas.microsoft.com/office/drawing/2014/main" id="{83ADE0EF-402E-304A-8788-D7C02F7C2C54}"/>
                  </a:ext>
                </a:extLst>
              </p:cNvPr>
              <p:cNvSpPr/>
              <p:nvPr/>
            </p:nvSpPr>
            <p:spPr>
              <a:xfrm>
                <a:off x="3276929" y="5371945"/>
                <a:ext cx="0" cy="7248"/>
              </a:xfrm>
              <a:custGeom>
                <a:avLst/>
                <a:gdLst/>
                <a:ahLst/>
                <a:cxnLst/>
                <a:rect l="0" t="0" r="0" b="0"/>
                <a:pathLst>
                  <a:path h="6097">
                    <a:moveTo>
                      <a:pt x="0" y="0"/>
                    </a:moveTo>
                    <a:lnTo>
                      <a:pt x="0" y="6097"/>
                    </a:lnTo>
                  </a:path>
                </a:pathLst>
              </a:custGeom>
              <a:ln w="5420" cap="flat">
                <a:solidFill>
                  <a:srgbClr val="3B81A0">
                    <a:alpha val="100000"/>
                  </a:srgbClr>
                </a:solidFill>
                <a:prstDash val="solid"/>
                <a:round/>
              </a:ln>
            </p:spPr>
            <p:txBody>
              <a:bodyPr/>
              <a:lstStyle/>
              <a:p>
                <a:endParaRPr/>
              </a:p>
            </p:txBody>
          </p:sp>
          <p:sp>
            <p:nvSpPr>
              <p:cNvPr id="5382" name="pg755">
                <a:extLst>
                  <a:ext uri="{FF2B5EF4-FFF2-40B4-BE49-F238E27FC236}">
                    <a16:creationId xmlns:a16="http://schemas.microsoft.com/office/drawing/2014/main" id="{AC5F868F-65FF-0645-9858-9B444B77B835}"/>
                  </a:ext>
                </a:extLst>
              </p:cNvPr>
              <p:cNvSpPr/>
              <p:nvPr/>
            </p:nvSpPr>
            <p:spPr>
              <a:xfrm>
                <a:off x="3237809" y="5361886"/>
                <a:ext cx="78237" cy="10058"/>
              </a:xfrm>
              <a:custGeom>
                <a:avLst/>
                <a:gdLst/>
                <a:ahLst/>
                <a:cxnLst/>
                <a:rect l="0" t="0" r="0" b="0"/>
                <a:pathLst>
                  <a:path w="69364" h="8460">
                    <a:moveTo>
                      <a:pt x="0" y="0"/>
                    </a:moveTo>
                    <a:lnTo>
                      <a:pt x="0" y="8460"/>
                    </a:lnTo>
                    <a:lnTo>
                      <a:pt x="69364" y="846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83" name="pl756">
                <a:extLst>
                  <a:ext uri="{FF2B5EF4-FFF2-40B4-BE49-F238E27FC236}">
                    <a16:creationId xmlns:a16="http://schemas.microsoft.com/office/drawing/2014/main" id="{362D11C0-1FD9-F244-9564-F257AE993C5E}"/>
                  </a:ext>
                </a:extLst>
              </p:cNvPr>
              <p:cNvSpPr/>
              <p:nvPr/>
            </p:nvSpPr>
            <p:spPr>
              <a:xfrm>
                <a:off x="3237809" y="536659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84" name="pl757">
                <a:extLst>
                  <a:ext uri="{FF2B5EF4-FFF2-40B4-BE49-F238E27FC236}">
                    <a16:creationId xmlns:a16="http://schemas.microsoft.com/office/drawing/2014/main" id="{42760021-7276-DA4D-B75F-346066CCC993}"/>
                  </a:ext>
                </a:extLst>
              </p:cNvPr>
              <p:cNvSpPr/>
              <p:nvPr/>
            </p:nvSpPr>
            <p:spPr>
              <a:xfrm>
                <a:off x="3381246" y="5308552"/>
                <a:ext cx="0" cy="27130"/>
              </a:xfrm>
              <a:custGeom>
                <a:avLst/>
                <a:gdLst/>
                <a:ahLst/>
                <a:cxnLst/>
                <a:rect l="0" t="0" r="0" b="0"/>
                <a:pathLst>
                  <a:path h="22821">
                    <a:moveTo>
                      <a:pt x="0" y="22821"/>
                    </a:moveTo>
                    <a:lnTo>
                      <a:pt x="0" y="0"/>
                    </a:lnTo>
                  </a:path>
                </a:pathLst>
              </a:custGeom>
              <a:ln w="5420" cap="flat">
                <a:solidFill>
                  <a:srgbClr val="E5BF6A">
                    <a:alpha val="100000"/>
                  </a:srgbClr>
                </a:solidFill>
                <a:prstDash val="solid"/>
                <a:round/>
              </a:ln>
            </p:spPr>
            <p:txBody>
              <a:bodyPr/>
              <a:lstStyle/>
              <a:p>
                <a:endParaRPr/>
              </a:p>
            </p:txBody>
          </p:sp>
          <p:sp>
            <p:nvSpPr>
              <p:cNvPr id="5385" name="pl758">
                <a:extLst>
                  <a:ext uri="{FF2B5EF4-FFF2-40B4-BE49-F238E27FC236}">
                    <a16:creationId xmlns:a16="http://schemas.microsoft.com/office/drawing/2014/main" id="{76003390-898D-AA4B-9B1C-F9128190B4E4}"/>
                  </a:ext>
                </a:extLst>
              </p:cNvPr>
              <p:cNvSpPr/>
              <p:nvPr/>
            </p:nvSpPr>
            <p:spPr>
              <a:xfrm>
                <a:off x="3381246" y="5357532"/>
                <a:ext cx="0" cy="16791"/>
              </a:xfrm>
              <a:custGeom>
                <a:avLst/>
                <a:gdLst/>
                <a:ahLst/>
                <a:cxnLst/>
                <a:rect l="0" t="0" r="0" b="0"/>
                <a:pathLst>
                  <a:path h="14124">
                    <a:moveTo>
                      <a:pt x="0" y="0"/>
                    </a:moveTo>
                    <a:lnTo>
                      <a:pt x="0" y="14124"/>
                    </a:lnTo>
                  </a:path>
                </a:pathLst>
              </a:custGeom>
              <a:ln w="5420" cap="flat">
                <a:solidFill>
                  <a:srgbClr val="E5BF6A">
                    <a:alpha val="100000"/>
                  </a:srgbClr>
                </a:solidFill>
                <a:prstDash val="solid"/>
                <a:round/>
              </a:ln>
            </p:spPr>
            <p:txBody>
              <a:bodyPr/>
              <a:lstStyle/>
              <a:p>
                <a:endParaRPr/>
              </a:p>
            </p:txBody>
          </p:sp>
          <p:sp>
            <p:nvSpPr>
              <p:cNvPr id="5386" name="pg759">
                <a:extLst>
                  <a:ext uri="{FF2B5EF4-FFF2-40B4-BE49-F238E27FC236}">
                    <a16:creationId xmlns:a16="http://schemas.microsoft.com/office/drawing/2014/main" id="{26261A24-B733-334F-ADE4-28B19EABD524}"/>
                  </a:ext>
                </a:extLst>
              </p:cNvPr>
              <p:cNvSpPr/>
              <p:nvPr/>
            </p:nvSpPr>
            <p:spPr>
              <a:xfrm>
                <a:off x="3342127" y="5335683"/>
                <a:ext cx="78237" cy="21848"/>
              </a:xfrm>
              <a:custGeom>
                <a:avLst/>
                <a:gdLst/>
                <a:ahLst/>
                <a:cxnLst/>
                <a:rect l="0" t="0" r="0" b="0"/>
                <a:pathLst>
                  <a:path w="69364" h="18378">
                    <a:moveTo>
                      <a:pt x="0" y="0"/>
                    </a:moveTo>
                    <a:lnTo>
                      <a:pt x="0" y="18378"/>
                    </a:lnTo>
                    <a:lnTo>
                      <a:pt x="69364" y="1837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87" name="pl760">
                <a:extLst>
                  <a:ext uri="{FF2B5EF4-FFF2-40B4-BE49-F238E27FC236}">
                    <a16:creationId xmlns:a16="http://schemas.microsoft.com/office/drawing/2014/main" id="{365ACD4A-DE18-1F45-A1B8-FFA09E6114B5}"/>
                  </a:ext>
                </a:extLst>
              </p:cNvPr>
              <p:cNvSpPr/>
              <p:nvPr/>
            </p:nvSpPr>
            <p:spPr>
              <a:xfrm>
                <a:off x="3342127" y="534902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88" name="pl761">
                <a:extLst>
                  <a:ext uri="{FF2B5EF4-FFF2-40B4-BE49-F238E27FC236}">
                    <a16:creationId xmlns:a16="http://schemas.microsoft.com/office/drawing/2014/main" id="{05A27F5F-D30E-914D-B1A0-03DC69ECF5EE}"/>
                  </a:ext>
                </a:extLst>
              </p:cNvPr>
              <p:cNvSpPr/>
              <p:nvPr/>
            </p:nvSpPr>
            <p:spPr>
              <a:xfrm>
                <a:off x="3485565" y="5371709"/>
                <a:ext cx="0" cy="2564"/>
              </a:xfrm>
              <a:custGeom>
                <a:avLst/>
                <a:gdLst/>
                <a:ahLst/>
                <a:cxnLst/>
                <a:rect l="0" t="0" r="0" b="0"/>
                <a:pathLst>
                  <a:path h="2157">
                    <a:moveTo>
                      <a:pt x="0" y="2157"/>
                    </a:moveTo>
                    <a:lnTo>
                      <a:pt x="0" y="0"/>
                    </a:lnTo>
                  </a:path>
                </a:pathLst>
              </a:custGeom>
              <a:ln w="5420" cap="flat">
                <a:solidFill>
                  <a:srgbClr val="3B81A0">
                    <a:alpha val="100000"/>
                  </a:srgbClr>
                </a:solidFill>
                <a:prstDash val="solid"/>
                <a:round/>
              </a:ln>
            </p:spPr>
            <p:txBody>
              <a:bodyPr/>
              <a:lstStyle/>
              <a:p>
                <a:endParaRPr/>
              </a:p>
            </p:txBody>
          </p:sp>
          <p:sp>
            <p:nvSpPr>
              <p:cNvPr id="5389" name="pl762">
                <a:extLst>
                  <a:ext uri="{FF2B5EF4-FFF2-40B4-BE49-F238E27FC236}">
                    <a16:creationId xmlns:a16="http://schemas.microsoft.com/office/drawing/2014/main" id="{B2769D69-5905-1F45-9183-8872131816E6}"/>
                  </a:ext>
                </a:extLst>
              </p:cNvPr>
              <p:cNvSpPr/>
              <p:nvPr/>
            </p:nvSpPr>
            <p:spPr>
              <a:xfrm>
                <a:off x="3485565" y="5378875"/>
                <a:ext cx="0" cy="5641"/>
              </a:xfrm>
              <a:custGeom>
                <a:avLst/>
                <a:gdLst/>
                <a:ahLst/>
                <a:cxnLst/>
                <a:rect l="0" t="0" r="0" b="0"/>
                <a:pathLst>
                  <a:path h="4745">
                    <a:moveTo>
                      <a:pt x="0" y="0"/>
                    </a:moveTo>
                    <a:lnTo>
                      <a:pt x="0" y="4745"/>
                    </a:lnTo>
                  </a:path>
                </a:pathLst>
              </a:custGeom>
              <a:ln w="5420" cap="flat">
                <a:solidFill>
                  <a:srgbClr val="3B81A0">
                    <a:alpha val="100000"/>
                  </a:srgbClr>
                </a:solidFill>
                <a:prstDash val="solid"/>
                <a:round/>
              </a:ln>
            </p:spPr>
            <p:txBody>
              <a:bodyPr/>
              <a:lstStyle/>
              <a:p>
                <a:endParaRPr/>
              </a:p>
            </p:txBody>
          </p:sp>
          <p:sp>
            <p:nvSpPr>
              <p:cNvPr id="5390" name="pg763">
                <a:extLst>
                  <a:ext uri="{FF2B5EF4-FFF2-40B4-BE49-F238E27FC236}">
                    <a16:creationId xmlns:a16="http://schemas.microsoft.com/office/drawing/2014/main" id="{3C511F6C-7E49-9148-A89F-2B4D84F43DEF}"/>
                  </a:ext>
                </a:extLst>
              </p:cNvPr>
              <p:cNvSpPr/>
              <p:nvPr/>
            </p:nvSpPr>
            <p:spPr>
              <a:xfrm>
                <a:off x="3446445" y="5374274"/>
                <a:ext cx="78237" cy="4599"/>
              </a:xfrm>
              <a:custGeom>
                <a:avLst/>
                <a:gdLst/>
                <a:ahLst/>
                <a:cxnLst/>
                <a:rect l="0" t="0" r="0" b="0"/>
                <a:pathLst>
                  <a:path w="69364" h="3869">
                    <a:moveTo>
                      <a:pt x="0" y="0"/>
                    </a:moveTo>
                    <a:lnTo>
                      <a:pt x="0" y="3869"/>
                    </a:lnTo>
                    <a:lnTo>
                      <a:pt x="69364" y="386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391" name="pl764">
                <a:extLst>
                  <a:ext uri="{FF2B5EF4-FFF2-40B4-BE49-F238E27FC236}">
                    <a16:creationId xmlns:a16="http://schemas.microsoft.com/office/drawing/2014/main" id="{219CF5C9-3542-F441-944C-06800F9ED9FF}"/>
                  </a:ext>
                </a:extLst>
              </p:cNvPr>
              <p:cNvSpPr/>
              <p:nvPr/>
            </p:nvSpPr>
            <p:spPr>
              <a:xfrm>
                <a:off x="3446445" y="537516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392" name="pl765">
                <a:extLst>
                  <a:ext uri="{FF2B5EF4-FFF2-40B4-BE49-F238E27FC236}">
                    <a16:creationId xmlns:a16="http://schemas.microsoft.com/office/drawing/2014/main" id="{2E57A3DC-DDCE-584A-8079-D42E7F8A3C12}"/>
                  </a:ext>
                </a:extLst>
              </p:cNvPr>
              <p:cNvSpPr/>
              <p:nvPr/>
            </p:nvSpPr>
            <p:spPr>
              <a:xfrm>
                <a:off x="3589882" y="5326245"/>
                <a:ext cx="0" cy="24579"/>
              </a:xfrm>
              <a:custGeom>
                <a:avLst/>
                <a:gdLst/>
                <a:ahLst/>
                <a:cxnLst/>
                <a:rect l="0" t="0" r="0" b="0"/>
                <a:pathLst>
                  <a:path h="20675">
                    <a:moveTo>
                      <a:pt x="0" y="20675"/>
                    </a:moveTo>
                    <a:lnTo>
                      <a:pt x="0" y="0"/>
                    </a:lnTo>
                  </a:path>
                </a:pathLst>
              </a:custGeom>
              <a:ln w="5420" cap="flat">
                <a:solidFill>
                  <a:srgbClr val="E5BF6A">
                    <a:alpha val="100000"/>
                  </a:srgbClr>
                </a:solidFill>
                <a:prstDash val="solid"/>
                <a:round/>
              </a:ln>
            </p:spPr>
            <p:txBody>
              <a:bodyPr/>
              <a:lstStyle/>
              <a:p>
                <a:endParaRPr/>
              </a:p>
            </p:txBody>
          </p:sp>
          <p:sp>
            <p:nvSpPr>
              <p:cNvPr id="5393" name="pl766">
                <a:extLst>
                  <a:ext uri="{FF2B5EF4-FFF2-40B4-BE49-F238E27FC236}">
                    <a16:creationId xmlns:a16="http://schemas.microsoft.com/office/drawing/2014/main" id="{D6D73EAB-999B-074A-A871-7991862F008C}"/>
                  </a:ext>
                </a:extLst>
              </p:cNvPr>
              <p:cNvSpPr/>
              <p:nvPr/>
            </p:nvSpPr>
            <p:spPr>
              <a:xfrm>
                <a:off x="3589882" y="5370858"/>
                <a:ext cx="0" cy="8235"/>
              </a:xfrm>
              <a:custGeom>
                <a:avLst/>
                <a:gdLst/>
                <a:ahLst/>
                <a:cxnLst/>
                <a:rect l="0" t="0" r="0" b="0"/>
                <a:pathLst>
                  <a:path h="6927">
                    <a:moveTo>
                      <a:pt x="0" y="0"/>
                    </a:moveTo>
                    <a:lnTo>
                      <a:pt x="0" y="6927"/>
                    </a:lnTo>
                  </a:path>
                </a:pathLst>
              </a:custGeom>
              <a:ln w="5420" cap="flat">
                <a:solidFill>
                  <a:srgbClr val="E5BF6A">
                    <a:alpha val="100000"/>
                  </a:srgbClr>
                </a:solidFill>
                <a:prstDash val="solid"/>
                <a:round/>
              </a:ln>
            </p:spPr>
            <p:txBody>
              <a:bodyPr/>
              <a:lstStyle/>
              <a:p>
                <a:endParaRPr/>
              </a:p>
            </p:txBody>
          </p:sp>
          <p:sp>
            <p:nvSpPr>
              <p:cNvPr id="5394" name="pg767">
                <a:extLst>
                  <a:ext uri="{FF2B5EF4-FFF2-40B4-BE49-F238E27FC236}">
                    <a16:creationId xmlns:a16="http://schemas.microsoft.com/office/drawing/2014/main" id="{26EFB892-C12D-8E4C-9AAD-D7F6BE29A482}"/>
                  </a:ext>
                </a:extLst>
              </p:cNvPr>
              <p:cNvSpPr/>
              <p:nvPr/>
            </p:nvSpPr>
            <p:spPr>
              <a:xfrm>
                <a:off x="3550763" y="5350824"/>
                <a:ext cx="78237" cy="20032"/>
              </a:xfrm>
              <a:custGeom>
                <a:avLst/>
                <a:gdLst/>
                <a:ahLst/>
                <a:cxnLst/>
                <a:rect l="0" t="0" r="0" b="0"/>
                <a:pathLst>
                  <a:path w="69364" h="16850">
                    <a:moveTo>
                      <a:pt x="0" y="0"/>
                    </a:moveTo>
                    <a:lnTo>
                      <a:pt x="0" y="16850"/>
                    </a:lnTo>
                    <a:lnTo>
                      <a:pt x="69364" y="1685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395" name="pl768">
                <a:extLst>
                  <a:ext uri="{FF2B5EF4-FFF2-40B4-BE49-F238E27FC236}">
                    <a16:creationId xmlns:a16="http://schemas.microsoft.com/office/drawing/2014/main" id="{6F5D1FD0-288B-3C42-B9B0-962C139CDD20}"/>
                  </a:ext>
                </a:extLst>
              </p:cNvPr>
              <p:cNvSpPr/>
              <p:nvPr/>
            </p:nvSpPr>
            <p:spPr>
              <a:xfrm>
                <a:off x="3550763" y="536664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396" name="pt714">
                <a:extLst>
                  <a:ext uri="{FF2B5EF4-FFF2-40B4-BE49-F238E27FC236}">
                    <a16:creationId xmlns:a16="http://schemas.microsoft.com/office/drawing/2014/main" id="{00A46342-8BB5-B646-B3CE-857D2E972662}"/>
                  </a:ext>
                </a:extLst>
              </p:cNvPr>
              <p:cNvSpPr/>
              <p:nvPr/>
            </p:nvSpPr>
            <p:spPr>
              <a:xfrm>
                <a:off x="2414384" y="467900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grpSp>
      </p:grpSp>
      <p:grpSp>
        <p:nvGrpSpPr>
          <p:cNvPr id="6373" name="Group 6372">
            <a:extLst>
              <a:ext uri="{FF2B5EF4-FFF2-40B4-BE49-F238E27FC236}">
                <a16:creationId xmlns:a16="http://schemas.microsoft.com/office/drawing/2014/main" id="{E6B83703-2E1A-B445-A849-CE05DCD6AC3F}"/>
              </a:ext>
            </a:extLst>
          </p:cNvPr>
          <p:cNvGrpSpPr/>
          <p:nvPr/>
        </p:nvGrpSpPr>
        <p:grpSpPr>
          <a:xfrm>
            <a:off x="2218594" y="4749703"/>
            <a:ext cx="1588660" cy="1072183"/>
            <a:chOff x="2063811" y="5531385"/>
            <a:chExt cx="1588660" cy="1072183"/>
          </a:xfrm>
        </p:grpSpPr>
        <p:sp>
          <p:nvSpPr>
            <p:cNvPr id="3200" name="rc778">
              <a:extLst>
                <a:ext uri="{FF2B5EF4-FFF2-40B4-BE49-F238E27FC236}">
                  <a16:creationId xmlns:a16="http://schemas.microsoft.com/office/drawing/2014/main" id="{D3D664DC-E1C1-EB4F-A6F3-03F86DBF4FCC}"/>
                </a:ext>
              </a:extLst>
            </p:cNvPr>
            <p:cNvSpPr/>
            <p:nvPr/>
          </p:nvSpPr>
          <p:spPr>
            <a:xfrm>
              <a:off x="2379795" y="5786822"/>
              <a:ext cx="1272676" cy="775382"/>
            </a:xfrm>
            <a:prstGeom prst="rect">
              <a:avLst/>
            </a:prstGeom>
            <a:solidFill>
              <a:srgbClr val="FFFFFF">
                <a:alpha val="100000"/>
              </a:srgbClr>
            </a:solidFill>
          </p:spPr>
          <p:txBody>
            <a:bodyPr/>
            <a:lstStyle/>
            <a:p>
              <a:endParaRPr/>
            </a:p>
          </p:txBody>
        </p:sp>
        <p:sp>
          <p:nvSpPr>
            <p:cNvPr id="3201" name="pl779">
              <a:extLst>
                <a:ext uri="{FF2B5EF4-FFF2-40B4-BE49-F238E27FC236}">
                  <a16:creationId xmlns:a16="http://schemas.microsoft.com/office/drawing/2014/main" id="{345CCDDD-7388-C747-8CD7-F519E7BA4A72}"/>
                </a:ext>
              </a:extLst>
            </p:cNvPr>
            <p:cNvSpPr/>
            <p:nvPr/>
          </p:nvSpPr>
          <p:spPr>
            <a:xfrm>
              <a:off x="2379795" y="643363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02" name="pl780">
              <a:extLst>
                <a:ext uri="{FF2B5EF4-FFF2-40B4-BE49-F238E27FC236}">
                  <a16:creationId xmlns:a16="http://schemas.microsoft.com/office/drawing/2014/main" id="{85CC007D-54A4-2C40-8E90-63FDC7A108AB}"/>
                </a:ext>
              </a:extLst>
            </p:cNvPr>
            <p:cNvSpPr/>
            <p:nvPr/>
          </p:nvSpPr>
          <p:spPr>
            <a:xfrm>
              <a:off x="2379795" y="623076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03" name="pl781">
              <a:extLst>
                <a:ext uri="{FF2B5EF4-FFF2-40B4-BE49-F238E27FC236}">
                  <a16:creationId xmlns:a16="http://schemas.microsoft.com/office/drawing/2014/main" id="{7B395F25-F9D0-0444-A62B-C2136A4968F2}"/>
                </a:ext>
              </a:extLst>
            </p:cNvPr>
            <p:cNvSpPr/>
            <p:nvPr/>
          </p:nvSpPr>
          <p:spPr>
            <a:xfrm>
              <a:off x="2379795" y="602788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04" name="pl782">
              <a:extLst>
                <a:ext uri="{FF2B5EF4-FFF2-40B4-BE49-F238E27FC236}">
                  <a16:creationId xmlns:a16="http://schemas.microsoft.com/office/drawing/2014/main" id="{29DB2F99-182C-7349-9E48-7DEDCE411975}"/>
                </a:ext>
              </a:extLst>
            </p:cNvPr>
            <p:cNvSpPr/>
            <p:nvPr/>
          </p:nvSpPr>
          <p:spPr>
            <a:xfrm>
              <a:off x="2379795" y="582500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05" name="pl783">
              <a:extLst>
                <a:ext uri="{FF2B5EF4-FFF2-40B4-BE49-F238E27FC236}">
                  <a16:creationId xmlns:a16="http://schemas.microsoft.com/office/drawing/2014/main" id="{ED0AD25C-F013-C845-A3F4-A48A1B64B677}"/>
                </a:ext>
              </a:extLst>
            </p:cNvPr>
            <p:cNvSpPr/>
            <p:nvPr/>
          </p:nvSpPr>
          <p:spPr>
            <a:xfrm>
              <a:off x="2379795" y="653507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06" name="pl784">
              <a:extLst>
                <a:ext uri="{FF2B5EF4-FFF2-40B4-BE49-F238E27FC236}">
                  <a16:creationId xmlns:a16="http://schemas.microsoft.com/office/drawing/2014/main" id="{1B2E865F-1A1B-794F-809C-1944AF180EC6}"/>
                </a:ext>
              </a:extLst>
            </p:cNvPr>
            <p:cNvSpPr/>
            <p:nvPr/>
          </p:nvSpPr>
          <p:spPr>
            <a:xfrm>
              <a:off x="2379795" y="633219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07" name="pl785">
              <a:extLst>
                <a:ext uri="{FF2B5EF4-FFF2-40B4-BE49-F238E27FC236}">
                  <a16:creationId xmlns:a16="http://schemas.microsoft.com/office/drawing/2014/main" id="{88302963-8F01-A24E-9043-1A6D7BE00B2D}"/>
                </a:ext>
              </a:extLst>
            </p:cNvPr>
            <p:cNvSpPr/>
            <p:nvPr/>
          </p:nvSpPr>
          <p:spPr>
            <a:xfrm>
              <a:off x="2379795" y="612932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08" name="pl786">
              <a:extLst>
                <a:ext uri="{FF2B5EF4-FFF2-40B4-BE49-F238E27FC236}">
                  <a16:creationId xmlns:a16="http://schemas.microsoft.com/office/drawing/2014/main" id="{D814B6F5-A5CC-4943-9DE2-C7EED48F8AD1}"/>
                </a:ext>
              </a:extLst>
            </p:cNvPr>
            <p:cNvSpPr/>
            <p:nvPr/>
          </p:nvSpPr>
          <p:spPr>
            <a:xfrm>
              <a:off x="2379795" y="592644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09" name="pl787">
              <a:extLst>
                <a:ext uri="{FF2B5EF4-FFF2-40B4-BE49-F238E27FC236}">
                  <a16:creationId xmlns:a16="http://schemas.microsoft.com/office/drawing/2014/main" id="{7DAA0D2F-C484-F24B-8310-94CC3929DBE6}"/>
                </a:ext>
              </a:extLst>
            </p:cNvPr>
            <p:cNvSpPr/>
            <p:nvPr/>
          </p:nvSpPr>
          <p:spPr>
            <a:xfrm>
              <a:off x="2442386"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0" name="pl788">
              <a:extLst>
                <a:ext uri="{FF2B5EF4-FFF2-40B4-BE49-F238E27FC236}">
                  <a16:creationId xmlns:a16="http://schemas.microsoft.com/office/drawing/2014/main" id="{09CB971C-E64E-504E-B11D-4E679563FEFB}"/>
                </a:ext>
              </a:extLst>
            </p:cNvPr>
            <p:cNvSpPr/>
            <p:nvPr/>
          </p:nvSpPr>
          <p:spPr>
            <a:xfrm>
              <a:off x="2546705"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1" name="pl789">
              <a:extLst>
                <a:ext uri="{FF2B5EF4-FFF2-40B4-BE49-F238E27FC236}">
                  <a16:creationId xmlns:a16="http://schemas.microsoft.com/office/drawing/2014/main" id="{7D5733F3-1B7B-744F-9D28-FEB569965BEB}"/>
                </a:ext>
              </a:extLst>
            </p:cNvPr>
            <p:cNvSpPr/>
            <p:nvPr/>
          </p:nvSpPr>
          <p:spPr>
            <a:xfrm>
              <a:off x="2651021"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2" name="pl790">
              <a:extLst>
                <a:ext uri="{FF2B5EF4-FFF2-40B4-BE49-F238E27FC236}">
                  <a16:creationId xmlns:a16="http://schemas.microsoft.com/office/drawing/2014/main" id="{CB0A8113-7408-7A4A-86D7-BCFFBB5E2FBD}"/>
                </a:ext>
              </a:extLst>
            </p:cNvPr>
            <p:cNvSpPr/>
            <p:nvPr/>
          </p:nvSpPr>
          <p:spPr>
            <a:xfrm>
              <a:off x="2755340"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3" name="pl791">
              <a:extLst>
                <a:ext uri="{FF2B5EF4-FFF2-40B4-BE49-F238E27FC236}">
                  <a16:creationId xmlns:a16="http://schemas.microsoft.com/office/drawing/2014/main" id="{7286E01F-0DA0-1C4F-9B9A-9B5BBD12E66B}"/>
                </a:ext>
              </a:extLst>
            </p:cNvPr>
            <p:cNvSpPr/>
            <p:nvPr/>
          </p:nvSpPr>
          <p:spPr>
            <a:xfrm>
              <a:off x="2859658"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4" name="pl792">
              <a:extLst>
                <a:ext uri="{FF2B5EF4-FFF2-40B4-BE49-F238E27FC236}">
                  <a16:creationId xmlns:a16="http://schemas.microsoft.com/office/drawing/2014/main" id="{93C98B03-AD69-7542-9E5D-3EE8D4E1B797}"/>
                </a:ext>
              </a:extLst>
            </p:cNvPr>
            <p:cNvSpPr/>
            <p:nvPr/>
          </p:nvSpPr>
          <p:spPr>
            <a:xfrm>
              <a:off x="2963974"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5" name="pl793">
              <a:extLst>
                <a:ext uri="{FF2B5EF4-FFF2-40B4-BE49-F238E27FC236}">
                  <a16:creationId xmlns:a16="http://schemas.microsoft.com/office/drawing/2014/main" id="{06467C5C-4207-0240-A662-470FA0880008}"/>
                </a:ext>
              </a:extLst>
            </p:cNvPr>
            <p:cNvSpPr/>
            <p:nvPr/>
          </p:nvSpPr>
          <p:spPr>
            <a:xfrm>
              <a:off x="3068293"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6" name="pl794">
              <a:extLst>
                <a:ext uri="{FF2B5EF4-FFF2-40B4-BE49-F238E27FC236}">
                  <a16:creationId xmlns:a16="http://schemas.microsoft.com/office/drawing/2014/main" id="{6A993365-69EC-D94A-B6EE-5BB14651068C}"/>
                </a:ext>
              </a:extLst>
            </p:cNvPr>
            <p:cNvSpPr/>
            <p:nvPr/>
          </p:nvSpPr>
          <p:spPr>
            <a:xfrm>
              <a:off x="3172611"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7" name="pl795">
              <a:extLst>
                <a:ext uri="{FF2B5EF4-FFF2-40B4-BE49-F238E27FC236}">
                  <a16:creationId xmlns:a16="http://schemas.microsoft.com/office/drawing/2014/main" id="{B01F83B1-F438-EA4D-8D25-529510B5D19E}"/>
                </a:ext>
              </a:extLst>
            </p:cNvPr>
            <p:cNvSpPr/>
            <p:nvPr/>
          </p:nvSpPr>
          <p:spPr>
            <a:xfrm>
              <a:off x="3276929"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8" name="pl796">
              <a:extLst>
                <a:ext uri="{FF2B5EF4-FFF2-40B4-BE49-F238E27FC236}">
                  <a16:creationId xmlns:a16="http://schemas.microsoft.com/office/drawing/2014/main" id="{998F7850-7344-DC46-961A-87DC96993F75}"/>
                </a:ext>
              </a:extLst>
            </p:cNvPr>
            <p:cNvSpPr/>
            <p:nvPr/>
          </p:nvSpPr>
          <p:spPr>
            <a:xfrm>
              <a:off x="3381246"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19" name="pl797">
              <a:extLst>
                <a:ext uri="{FF2B5EF4-FFF2-40B4-BE49-F238E27FC236}">
                  <a16:creationId xmlns:a16="http://schemas.microsoft.com/office/drawing/2014/main" id="{002A96F5-E85F-EF4E-A36D-58568074FC40}"/>
                </a:ext>
              </a:extLst>
            </p:cNvPr>
            <p:cNvSpPr/>
            <p:nvPr/>
          </p:nvSpPr>
          <p:spPr>
            <a:xfrm>
              <a:off x="3485565"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20" name="pl798">
              <a:extLst>
                <a:ext uri="{FF2B5EF4-FFF2-40B4-BE49-F238E27FC236}">
                  <a16:creationId xmlns:a16="http://schemas.microsoft.com/office/drawing/2014/main" id="{9786B871-C019-C140-87E9-01BB83EA4861}"/>
                </a:ext>
              </a:extLst>
            </p:cNvPr>
            <p:cNvSpPr/>
            <p:nvPr/>
          </p:nvSpPr>
          <p:spPr>
            <a:xfrm>
              <a:off x="3589882" y="5786822"/>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77" name="rc855">
              <a:extLst>
                <a:ext uri="{FF2B5EF4-FFF2-40B4-BE49-F238E27FC236}">
                  <a16:creationId xmlns:a16="http://schemas.microsoft.com/office/drawing/2014/main" id="{5CA3B73A-1C48-A84A-969A-942BCDA36C07}"/>
                </a:ext>
              </a:extLst>
            </p:cNvPr>
            <p:cNvSpPr/>
            <p:nvPr/>
          </p:nvSpPr>
          <p:spPr>
            <a:xfrm>
              <a:off x="2390227" y="5786822"/>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278" name="rc856">
              <a:extLst>
                <a:ext uri="{FF2B5EF4-FFF2-40B4-BE49-F238E27FC236}">
                  <a16:creationId xmlns:a16="http://schemas.microsoft.com/office/drawing/2014/main" id="{3DE2D96E-A164-2D42-85C0-BF2CE09501E5}"/>
                </a:ext>
              </a:extLst>
            </p:cNvPr>
            <p:cNvSpPr/>
            <p:nvPr/>
          </p:nvSpPr>
          <p:spPr>
            <a:xfrm>
              <a:off x="2494546" y="5786822"/>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279" name="rc857">
              <a:extLst>
                <a:ext uri="{FF2B5EF4-FFF2-40B4-BE49-F238E27FC236}">
                  <a16:creationId xmlns:a16="http://schemas.microsoft.com/office/drawing/2014/main" id="{7D7D572D-94DA-7241-AB25-19DE0A501A3A}"/>
                </a:ext>
              </a:extLst>
            </p:cNvPr>
            <p:cNvSpPr/>
            <p:nvPr/>
          </p:nvSpPr>
          <p:spPr>
            <a:xfrm>
              <a:off x="2807499" y="5786822"/>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280" name="rc858">
              <a:extLst>
                <a:ext uri="{FF2B5EF4-FFF2-40B4-BE49-F238E27FC236}">
                  <a16:creationId xmlns:a16="http://schemas.microsoft.com/office/drawing/2014/main" id="{E897E85C-5D55-9C40-8E9A-1525A1FF5597}"/>
                </a:ext>
              </a:extLst>
            </p:cNvPr>
            <p:cNvSpPr/>
            <p:nvPr/>
          </p:nvSpPr>
          <p:spPr>
            <a:xfrm>
              <a:off x="2911816" y="5786822"/>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281" name="rc859">
              <a:extLst>
                <a:ext uri="{FF2B5EF4-FFF2-40B4-BE49-F238E27FC236}">
                  <a16:creationId xmlns:a16="http://schemas.microsoft.com/office/drawing/2014/main" id="{8FCF90AB-6002-094D-B1AE-D7D6F485D7FC}"/>
                </a:ext>
              </a:extLst>
            </p:cNvPr>
            <p:cNvSpPr/>
            <p:nvPr/>
          </p:nvSpPr>
          <p:spPr>
            <a:xfrm>
              <a:off x="3224769" y="5786822"/>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282" name="rc860">
              <a:extLst>
                <a:ext uri="{FF2B5EF4-FFF2-40B4-BE49-F238E27FC236}">
                  <a16:creationId xmlns:a16="http://schemas.microsoft.com/office/drawing/2014/main" id="{A2489917-7190-7C47-9797-80CAF91FC085}"/>
                </a:ext>
              </a:extLst>
            </p:cNvPr>
            <p:cNvSpPr/>
            <p:nvPr/>
          </p:nvSpPr>
          <p:spPr>
            <a:xfrm>
              <a:off x="3329087" y="5786822"/>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283" name="rc861">
              <a:extLst>
                <a:ext uri="{FF2B5EF4-FFF2-40B4-BE49-F238E27FC236}">
                  <a16:creationId xmlns:a16="http://schemas.microsoft.com/office/drawing/2014/main" id="{FCEDF8AD-D9D4-4143-AA7D-498773D5D416}"/>
                </a:ext>
              </a:extLst>
            </p:cNvPr>
            <p:cNvSpPr/>
            <p:nvPr/>
          </p:nvSpPr>
          <p:spPr>
            <a:xfrm>
              <a:off x="3433405" y="5786822"/>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284" name="rc862">
              <a:extLst>
                <a:ext uri="{FF2B5EF4-FFF2-40B4-BE49-F238E27FC236}">
                  <a16:creationId xmlns:a16="http://schemas.microsoft.com/office/drawing/2014/main" id="{8F018BCB-9329-114C-AE09-C5197F9183E0}"/>
                </a:ext>
              </a:extLst>
            </p:cNvPr>
            <p:cNvSpPr/>
            <p:nvPr/>
          </p:nvSpPr>
          <p:spPr>
            <a:xfrm>
              <a:off x="3537723" y="5786822"/>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285" name="rc863">
              <a:extLst>
                <a:ext uri="{FF2B5EF4-FFF2-40B4-BE49-F238E27FC236}">
                  <a16:creationId xmlns:a16="http://schemas.microsoft.com/office/drawing/2014/main" id="{0A0607E4-102C-404E-9C30-4DD6597BAF7B}"/>
                </a:ext>
              </a:extLst>
            </p:cNvPr>
            <p:cNvSpPr/>
            <p:nvPr/>
          </p:nvSpPr>
          <p:spPr>
            <a:xfrm>
              <a:off x="2379795" y="5786822"/>
              <a:ext cx="1272676" cy="775382"/>
            </a:xfrm>
            <a:prstGeom prst="rect">
              <a:avLst/>
            </a:prstGeom>
            <a:ln w="13550" cap="rnd">
              <a:solidFill>
                <a:srgbClr val="333333">
                  <a:alpha val="100000"/>
                </a:srgbClr>
              </a:solidFill>
              <a:prstDash val="solid"/>
              <a:round/>
            </a:ln>
          </p:spPr>
          <p:txBody>
            <a:bodyPr/>
            <a:lstStyle/>
            <a:p>
              <a:endParaRPr/>
            </a:p>
          </p:txBody>
        </p:sp>
        <p:sp>
          <p:nvSpPr>
            <p:cNvPr id="4400" name="rc1978">
              <a:extLst>
                <a:ext uri="{FF2B5EF4-FFF2-40B4-BE49-F238E27FC236}">
                  <a16:creationId xmlns:a16="http://schemas.microsoft.com/office/drawing/2014/main" id="{7CF68F02-85EC-F948-9DCE-E45C9C4E0668}"/>
                </a:ext>
              </a:extLst>
            </p:cNvPr>
            <p:cNvSpPr/>
            <p:nvPr/>
          </p:nvSpPr>
          <p:spPr>
            <a:xfrm>
              <a:off x="2379795" y="5531385"/>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01" name="tx1979">
              <a:extLst>
                <a:ext uri="{FF2B5EF4-FFF2-40B4-BE49-F238E27FC236}">
                  <a16:creationId xmlns:a16="http://schemas.microsoft.com/office/drawing/2014/main" id="{63472390-D531-F84D-A892-66AD5790BBA4}"/>
                </a:ext>
              </a:extLst>
            </p:cNvPr>
            <p:cNvSpPr/>
            <p:nvPr/>
          </p:nvSpPr>
          <p:spPr>
            <a:xfrm>
              <a:off x="2953106" y="5606069"/>
              <a:ext cx="126057" cy="100687"/>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Sr</a:t>
              </a:r>
            </a:p>
          </p:txBody>
        </p:sp>
        <p:sp>
          <p:nvSpPr>
            <p:cNvPr id="4468" name="pl2046">
              <a:extLst>
                <a:ext uri="{FF2B5EF4-FFF2-40B4-BE49-F238E27FC236}">
                  <a16:creationId xmlns:a16="http://schemas.microsoft.com/office/drawing/2014/main" id="{95933A5E-E131-5742-A1A1-7CC20E977A97}"/>
                </a:ext>
              </a:extLst>
            </p:cNvPr>
            <p:cNvSpPr/>
            <p:nvPr/>
          </p:nvSpPr>
          <p:spPr>
            <a:xfrm>
              <a:off x="2442386"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69" name="pl2047">
              <a:extLst>
                <a:ext uri="{FF2B5EF4-FFF2-40B4-BE49-F238E27FC236}">
                  <a16:creationId xmlns:a16="http://schemas.microsoft.com/office/drawing/2014/main" id="{20797514-01FA-0941-92E3-CA3B9E14B949}"/>
                </a:ext>
              </a:extLst>
            </p:cNvPr>
            <p:cNvSpPr/>
            <p:nvPr/>
          </p:nvSpPr>
          <p:spPr>
            <a:xfrm>
              <a:off x="2546705"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0" name="pl2048">
              <a:extLst>
                <a:ext uri="{FF2B5EF4-FFF2-40B4-BE49-F238E27FC236}">
                  <a16:creationId xmlns:a16="http://schemas.microsoft.com/office/drawing/2014/main" id="{4D9A8F85-787C-5F44-839A-365BF26B842B}"/>
                </a:ext>
              </a:extLst>
            </p:cNvPr>
            <p:cNvSpPr/>
            <p:nvPr/>
          </p:nvSpPr>
          <p:spPr>
            <a:xfrm>
              <a:off x="2651021"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1" name="pl2049">
              <a:extLst>
                <a:ext uri="{FF2B5EF4-FFF2-40B4-BE49-F238E27FC236}">
                  <a16:creationId xmlns:a16="http://schemas.microsoft.com/office/drawing/2014/main" id="{5F1DDBDC-6F86-3645-B978-3CAAC36A6DE7}"/>
                </a:ext>
              </a:extLst>
            </p:cNvPr>
            <p:cNvSpPr/>
            <p:nvPr/>
          </p:nvSpPr>
          <p:spPr>
            <a:xfrm>
              <a:off x="2755340"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2" name="pl2050">
              <a:extLst>
                <a:ext uri="{FF2B5EF4-FFF2-40B4-BE49-F238E27FC236}">
                  <a16:creationId xmlns:a16="http://schemas.microsoft.com/office/drawing/2014/main" id="{FA452AF5-8022-094F-AA4E-D036642B8C1C}"/>
                </a:ext>
              </a:extLst>
            </p:cNvPr>
            <p:cNvSpPr/>
            <p:nvPr/>
          </p:nvSpPr>
          <p:spPr>
            <a:xfrm>
              <a:off x="2859658"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3" name="pl2051">
              <a:extLst>
                <a:ext uri="{FF2B5EF4-FFF2-40B4-BE49-F238E27FC236}">
                  <a16:creationId xmlns:a16="http://schemas.microsoft.com/office/drawing/2014/main" id="{E3F0C03B-293F-444E-92AD-8A9A2146204A}"/>
                </a:ext>
              </a:extLst>
            </p:cNvPr>
            <p:cNvSpPr/>
            <p:nvPr/>
          </p:nvSpPr>
          <p:spPr>
            <a:xfrm>
              <a:off x="2963974"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4" name="pl2052">
              <a:extLst>
                <a:ext uri="{FF2B5EF4-FFF2-40B4-BE49-F238E27FC236}">
                  <a16:creationId xmlns:a16="http://schemas.microsoft.com/office/drawing/2014/main" id="{825035EA-6331-1142-B861-A3BE6DCD0584}"/>
                </a:ext>
              </a:extLst>
            </p:cNvPr>
            <p:cNvSpPr/>
            <p:nvPr/>
          </p:nvSpPr>
          <p:spPr>
            <a:xfrm>
              <a:off x="3068293"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5" name="pl2053">
              <a:extLst>
                <a:ext uri="{FF2B5EF4-FFF2-40B4-BE49-F238E27FC236}">
                  <a16:creationId xmlns:a16="http://schemas.microsoft.com/office/drawing/2014/main" id="{77C7C29D-BF17-864B-8A6C-551833EBA320}"/>
                </a:ext>
              </a:extLst>
            </p:cNvPr>
            <p:cNvSpPr/>
            <p:nvPr/>
          </p:nvSpPr>
          <p:spPr>
            <a:xfrm>
              <a:off x="3172611"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6" name="pl2054">
              <a:extLst>
                <a:ext uri="{FF2B5EF4-FFF2-40B4-BE49-F238E27FC236}">
                  <a16:creationId xmlns:a16="http://schemas.microsoft.com/office/drawing/2014/main" id="{288480DF-06A1-C149-8CF7-6D0B74E05CDF}"/>
                </a:ext>
              </a:extLst>
            </p:cNvPr>
            <p:cNvSpPr/>
            <p:nvPr/>
          </p:nvSpPr>
          <p:spPr>
            <a:xfrm>
              <a:off x="3276929"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7" name="pl2055">
              <a:extLst>
                <a:ext uri="{FF2B5EF4-FFF2-40B4-BE49-F238E27FC236}">
                  <a16:creationId xmlns:a16="http://schemas.microsoft.com/office/drawing/2014/main" id="{ADC387FB-5F2B-0E47-83BF-BB46D54EAA6F}"/>
                </a:ext>
              </a:extLst>
            </p:cNvPr>
            <p:cNvSpPr/>
            <p:nvPr/>
          </p:nvSpPr>
          <p:spPr>
            <a:xfrm>
              <a:off x="3381246"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8" name="pl2056">
              <a:extLst>
                <a:ext uri="{FF2B5EF4-FFF2-40B4-BE49-F238E27FC236}">
                  <a16:creationId xmlns:a16="http://schemas.microsoft.com/office/drawing/2014/main" id="{D6F09FA6-E95A-2842-8D5B-4C6C9D92E9A7}"/>
                </a:ext>
              </a:extLst>
            </p:cNvPr>
            <p:cNvSpPr/>
            <p:nvPr/>
          </p:nvSpPr>
          <p:spPr>
            <a:xfrm>
              <a:off x="3485565"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479" name="pl2057">
              <a:extLst>
                <a:ext uri="{FF2B5EF4-FFF2-40B4-BE49-F238E27FC236}">
                  <a16:creationId xmlns:a16="http://schemas.microsoft.com/office/drawing/2014/main" id="{BF0D03BD-0C76-D74C-966A-49D0EDF39A09}"/>
                </a:ext>
              </a:extLst>
            </p:cNvPr>
            <p:cNvSpPr/>
            <p:nvPr/>
          </p:nvSpPr>
          <p:spPr>
            <a:xfrm>
              <a:off x="3589882" y="6562204"/>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708" name="tx2286">
              <a:extLst>
                <a:ext uri="{FF2B5EF4-FFF2-40B4-BE49-F238E27FC236}">
                  <a16:creationId xmlns:a16="http://schemas.microsoft.com/office/drawing/2014/main" id="{52AD5C30-E805-514B-A352-05CA475D8061}"/>
                </a:ext>
              </a:extLst>
            </p:cNvPr>
            <p:cNvSpPr/>
            <p:nvPr/>
          </p:nvSpPr>
          <p:spPr>
            <a:xfrm>
              <a:off x="2063811" y="6487294"/>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a:t>
              </a:r>
            </a:p>
          </p:txBody>
        </p:sp>
        <p:sp>
          <p:nvSpPr>
            <p:cNvPr id="4709" name="tx2287">
              <a:extLst>
                <a:ext uri="{FF2B5EF4-FFF2-40B4-BE49-F238E27FC236}">
                  <a16:creationId xmlns:a16="http://schemas.microsoft.com/office/drawing/2014/main" id="{A03066EF-5D2F-224B-9F48-1964E2F7B86B}"/>
                </a:ext>
              </a:extLst>
            </p:cNvPr>
            <p:cNvSpPr/>
            <p:nvPr/>
          </p:nvSpPr>
          <p:spPr>
            <a:xfrm>
              <a:off x="2063811" y="6284094"/>
              <a:ext cx="245343"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0.25</a:t>
              </a:r>
            </a:p>
          </p:txBody>
        </p:sp>
        <p:sp>
          <p:nvSpPr>
            <p:cNvPr id="4710" name="tx2288">
              <a:extLst>
                <a:ext uri="{FF2B5EF4-FFF2-40B4-BE49-F238E27FC236}">
                  <a16:creationId xmlns:a16="http://schemas.microsoft.com/office/drawing/2014/main" id="{97DB14EA-FE88-8F41-AD0F-14EB4500A0C8}"/>
                </a:ext>
              </a:extLst>
            </p:cNvPr>
            <p:cNvSpPr/>
            <p:nvPr/>
          </p:nvSpPr>
          <p:spPr>
            <a:xfrm>
              <a:off x="2063811" y="6081541"/>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0.50</a:t>
              </a:r>
            </a:p>
          </p:txBody>
        </p:sp>
        <p:sp>
          <p:nvSpPr>
            <p:cNvPr id="4711" name="tx2289">
              <a:extLst>
                <a:ext uri="{FF2B5EF4-FFF2-40B4-BE49-F238E27FC236}">
                  <a16:creationId xmlns:a16="http://schemas.microsoft.com/office/drawing/2014/main" id="{B52F2577-E777-334B-A385-69E6B973A093}"/>
                </a:ext>
              </a:extLst>
            </p:cNvPr>
            <p:cNvSpPr/>
            <p:nvPr/>
          </p:nvSpPr>
          <p:spPr>
            <a:xfrm>
              <a:off x="2063811" y="5878663"/>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0.75</a:t>
              </a:r>
            </a:p>
          </p:txBody>
        </p:sp>
        <p:sp>
          <p:nvSpPr>
            <p:cNvPr id="4712" name="pl2290">
              <a:extLst>
                <a:ext uri="{FF2B5EF4-FFF2-40B4-BE49-F238E27FC236}">
                  <a16:creationId xmlns:a16="http://schemas.microsoft.com/office/drawing/2014/main" id="{07824FB9-F8F8-F947-957C-908F997E1CCC}"/>
                </a:ext>
              </a:extLst>
            </p:cNvPr>
            <p:cNvSpPr/>
            <p:nvPr/>
          </p:nvSpPr>
          <p:spPr>
            <a:xfrm>
              <a:off x="2340550" y="653507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13" name="pl2291">
              <a:extLst>
                <a:ext uri="{FF2B5EF4-FFF2-40B4-BE49-F238E27FC236}">
                  <a16:creationId xmlns:a16="http://schemas.microsoft.com/office/drawing/2014/main" id="{76AC3674-BE4F-854B-AE0F-C13258A67FFD}"/>
                </a:ext>
              </a:extLst>
            </p:cNvPr>
            <p:cNvSpPr/>
            <p:nvPr/>
          </p:nvSpPr>
          <p:spPr>
            <a:xfrm>
              <a:off x="2340550" y="633219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14" name="pl2292">
              <a:extLst>
                <a:ext uri="{FF2B5EF4-FFF2-40B4-BE49-F238E27FC236}">
                  <a16:creationId xmlns:a16="http://schemas.microsoft.com/office/drawing/2014/main" id="{4D50305F-61D1-924D-818A-8BC5D69F6816}"/>
                </a:ext>
              </a:extLst>
            </p:cNvPr>
            <p:cNvSpPr/>
            <p:nvPr/>
          </p:nvSpPr>
          <p:spPr>
            <a:xfrm>
              <a:off x="2340550" y="612932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15" name="pl2293">
              <a:extLst>
                <a:ext uri="{FF2B5EF4-FFF2-40B4-BE49-F238E27FC236}">
                  <a16:creationId xmlns:a16="http://schemas.microsoft.com/office/drawing/2014/main" id="{EB89CD0D-78F1-AB4A-8FFB-831E4F58B1C5}"/>
                </a:ext>
              </a:extLst>
            </p:cNvPr>
            <p:cNvSpPr/>
            <p:nvPr/>
          </p:nvSpPr>
          <p:spPr>
            <a:xfrm>
              <a:off x="2340550" y="592644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397" name="pl800">
              <a:extLst>
                <a:ext uri="{FF2B5EF4-FFF2-40B4-BE49-F238E27FC236}">
                  <a16:creationId xmlns:a16="http://schemas.microsoft.com/office/drawing/2014/main" id="{3701ECFF-6727-B040-A42E-EBEC921A2723}"/>
                </a:ext>
              </a:extLst>
            </p:cNvPr>
            <p:cNvSpPr/>
            <p:nvPr/>
          </p:nvSpPr>
          <p:spPr>
            <a:xfrm>
              <a:off x="2442386" y="6095738"/>
              <a:ext cx="0" cy="61707"/>
            </a:xfrm>
            <a:custGeom>
              <a:avLst/>
              <a:gdLst/>
              <a:ahLst/>
              <a:cxnLst/>
              <a:rect l="0" t="0" r="0" b="0"/>
              <a:pathLst>
                <a:path h="51905">
                  <a:moveTo>
                    <a:pt x="0" y="51905"/>
                  </a:moveTo>
                  <a:lnTo>
                    <a:pt x="0" y="0"/>
                  </a:lnTo>
                </a:path>
              </a:pathLst>
            </a:custGeom>
            <a:ln w="5420" cap="flat">
              <a:solidFill>
                <a:srgbClr val="3B81A0">
                  <a:alpha val="100000"/>
                </a:srgbClr>
              </a:solidFill>
              <a:prstDash val="solid"/>
              <a:round/>
            </a:ln>
          </p:spPr>
          <p:txBody>
            <a:bodyPr/>
            <a:lstStyle/>
            <a:p>
              <a:endParaRPr/>
            </a:p>
          </p:txBody>
        </p:sp>
        <p:sp>
          <p:nvSpPr>
            <p:cNvPr id="5398" name="pl801">
              <a:extLst>
                <a:ext uri="{FF2B5EF4-FFF2-40B4-BE49-F238E27FC236}">
                  <a16:creationId xmlns:a16="http://schemas.microsoft.com/office/drawing/2014/main" id="{3827C223-3AF5-1441-A62E-18D630438A37}"/>
                </a:ext>
              </a:extLst>
            </p:cNvPr>
            <p:cNvSpPr/>
            <p:nvPr/>
          </p:nvSpPr>
          <p:spPr>
            <a:xfrm>
              <a:off x="2442386" y="6210008"/>
              <a:ext cx="0" cy="62534"/>
            </a:xfrm>
            <a:custGeom>
              <a:avLst/>
              <a:gdLst/>
              <a:ahLst/>
              <a:cxnLst/>
              <a:rect l="0" t="0" r="0" b="0"/>
              <a:pathLst>
                <a:path h="52601">
                  <a:moveTo>
                    <a:pt x="0" y="0"/>
                  </a:moveTo>
                  <a:lnTo>
                    <a:pt x="0" y="52601"/>
                  </a:lnTo>
                </a:path>
              </a:pathLst>
            </a:custGeom>
            <a:ln w="5420" cap="flat">
              <a:solidFill>
                <a:srgbClr val="3B81A0">
                  <a:alpha val="100000"/>
                </a:srgbClr>
              </a:solidFill>
              <a:prstDash val="solid"/>
              <a:round/>
            </a:ln>
          </p:spPr>
          <p:txBody>
            <a:bodyPr/>
            <a:lstStyle/>
            <a:p>
              <a:endParaRPr/>
            </a:p>
          </p:txBody>
        </p:sp>
        <p:sp>
          <p:nvSpPr>
            <p:cNvPr id="5399" name="pg802">
              <a:extLst>
                <a:ext uri="{FF2B5EF4-FFF2-40B4-BE49-F238E27FC236}">
                  <a16:creationId xmlns:a16="http://schemas.microsoft.com/office/drawing/2014/main" id="{ADBAD190-2A7A-414E-9196-B2275E5445DE}"/>
                </a:ext>
              </a:extLst>
            </p:cNvPr>
            <p:cNvSpPr/>
            <p:nvPr/>
          </p:nvSpPr>
          <p:spPr>
            <a:xfrm>
              <a:off x="2403267" y="6157445"/>
              <a:ext cx="78237" cy="52563"/>
            </a:xfrm>
            <a:custGeom>
              <a:avLst/>
              <a:gdLst/>
              <a:ahLst/>
              <a:cxnLst/>
              <a:rect l="0" t="0" r="0" b="0"/>
              <a:pathLst>
                <a:path w="69364" h="44213">
                  <a:moveTo>
                    <a:pt x="0" y="0"/>
                  </a:moveTo>
                  <a:lnTo>
                    <a:pt x="0" y="44213"/>
                  </a:lnTo>
                  <a:lnTo>
                    <a:pt x="69364" y="4421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00" name="pl803">
              <a:extLst>
                <a:ext uri="{FF2B5EF4-FFF2-40B4-BE49-F238E27FC236}">
                  <a16:creationId xmlns:a16="http://schemas.microsoft.com/office/drawing/2014/main" id="{B85F3410-F453-434C-85FE-F42C642DB6D5}"/>
                </a:ext>
              </a:extLst>
            </p:cNvPr>
            <p:cNvSpPr/>
            <p:nvPr/>
          </p:nvSpPr>
          <p:spPr>
            <a:xfrm>
              <a:off x="2403267" y="617927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01" name="pl804">
              <a:extLst>
                <a:ext uri="{FF2B5EF4-FFF2-40B4-BE49-F238E27FC236}">
                  <a16:creationId xmlns:a16="http://schemas.microsoft.com/office/drawing/2014/main" id="{D0C159F7-BD13-204B-977A-C2A9B1B857FF}"/>
                </a:ext>
              </a:extLst>
            </p:cNvPr>
            <p:cNvSpPr/>
            <p:nvPr/>
          </p:nvSpPr>
          <p:spPr>
            <a:xfrm>
              <a:off x="2546705" y="6171969"/>
              <a:ext cx="0" cy="18878"/>
            </a:xfrm>
            <a:custGeom>
              <a:avLst/>
              <a:gdLst/>
              <a:ahLst/>
              <a:cxnLst/>
              <a:rect l="0" t="0" r="0" b="0"/>
              <a:pathLst>
                <a:path h="15880">
                  <a:moveTo>
                    <a:pt x="0" y="15880"/>
                  </a:moveTo>
                  <a:lnTo>
                    <a:pt x="0" y="0"/>
                  </a:lnTo>
                </a:path>
              </a:pathLst>
            </a:custGeom>
            <a:ln w="5420" cap="flat">
              <a:solidFill>
                <a:srgbClr val="E5BF6A">
                  <a:alpha val="100000"/>
                </a:srgbClr>
              </a:solidFill>
              <a:prstDash val="solid"/>
              <a:round/>
            </a:ln>
          </p:spPr>
          <p:txBody>
            <a:bodyPr/>
            <a:lstStyle/>
            <a:p>
              <a:endParaRPr/>
            </a:p>
          </p:txBody>
        </p:sp>
        <p:sp>
          <p:nvSpPr>
            <p:cNvPr id="5402" name="pl805">
              <a:extLst>
                <a:ext uri="{FF2B5EF4-FFF2-40B4-BE49-F238E27FC236}">
                  <a16:creationId xmlns:a16="http://schemas.microsoft.com/office/drawing/2014/main" id="{0EEDD2D4-85B4-F14F-8E4A-1B4D8B03F771}"/>
                </a:ext>
              </a:extLst>
            </p:cNvPr>
            <p:cNvSpPr/>
            <p:nvPr/>
          </p:nvSpPr>
          <p:spPr>
            <a:xfrm>
              <a:off x="2546705" y="6208540"/>
              <a:ext cx="0" cy="18725"/>
            </a:xfrm>
            <a:custGeom>
              <a:avLst/>
              <a:gdLst/>
              <a:ahLst/>
              <a:cxnLst/>
              <a:rect l="0" t="0" r="0" b="0"/>
              <a:pathLst>
                <a:path h="15751">
                  <a:moveTo>
                    <a:pt x="0" y="0"/>
                  </a:moveTo>
                  <a:lnTo>
                    <a:pt x="0" y="15751"/>
                  </a:lnTo>
                </a:path>
              </a:pathLst>
            </a:custGeom>
            <a:ln w="5420" cap="flat">
              <a:solidFill>
                <a:srgbClr val="E5BF6A">
                  <a:alpha val="100000"/>
                </a:srgbClr>
              </a:solidFill>
              <a:prstDash val="solid"/>
              <a:round/>
            </a:ln>
          </p:spPr>
          <p:txBody>
            <a:bodyPr/>
            <a:lstStyle/>
            <a:p>
              <a:endParaRPr/>
            </a:p>
          </p:txBody>
        </p:sp>
        <p:sp>
          <p:nvSpPr>
            <p:cNvPr id="5403" name="pg806">
              <a:extLst>
                <a:ext uri="{FF2B5EF4-FFF2-40B4-BE49-F238E27FC236}">
                  <a16:creationId xmlns:a16="http://schemas.microsoft.com/office/drawing/2014/main" id="{4AD8F270-88DE-0A4F-A14A-582531E43388}"/>
                </a:ext>
              </a:extLst>
            </p:cNvPr>
            <p:cNvSpPr/>
            <p:nvPr/>
          </p:nvSpPr>
          <p:spPr>
            <a:xfrm>
              <a:off x="2507585" y="6190848"/>
              <a:ext cx="78237" cy="17692"/>
            </a:xfrm>
            <a:custGeom>
              <a:avLst/>
              <a:gdLst/>
              <a:ahLst/>
              <a:cxnLst/>
              <a:rect l="0" t="0" r="0" b="0"/>
              <a:pathLst>
                <a:path w="69364" h="14881">
                  <a:moveTo>
                    <a:pt x="0" y="0"/>
                  </a:moveTo>
                  <a:lnTo>
                    <a:pt x="0" y="14881"/>
                  </a:lnTo>
                  <a:lnTo>
                    <a:pt x="69364" y="1488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04" name="pl807">
              <a:extLst>
                <a:ext uri="{FF2B5EF4-FFF2-40B4-BE49-F238E27FC236}">
                  <a16:creationId xmlns:a16="http://schemas.microsoft.com/office/drawing/2014/main" id="{E10128FB-88CE-7344-96DE-4EB36E5455F2}"/>
                </a:ext>
              </a:extLst>
            </p:cNvPr>
            <p:cNvSpPr/>
            <p:nvPr/>
          </p:nvSpPr>
          <p:spPr>
            <a:xfrm>
              <a:off x="2507585" y="619971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05" name="pt808">
              <a:extLst>
                <a:ext uri="{FF2B5EF4-FFF2-40B4-BE49-F238E27FC236}">
                  <a16:creationId xmlns:a16="http://schemas.microsoft.com/office/drawing/2014/main" id="{CF2DB397-4AEC-F54E-8F72-F7473A7F52C6}"/>
                </a:ext>
              </a:extLst>
            </p:cNvPr>
            <p:cNvSpPr/>
            <p:nvPr/>
          </p:nvSpPr>
          <p:spPr>
            <a:xfrm>
              <a:off x="2623020" y="6242448"/>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406" name="pt809">
              <a:extLst>
                <a:ext uri="{FF2B5EF4-FFF2-40B4-BE49-F238E27FC236}">
                  <a16:creationId xmlns:a16="http://schemas.microsoft.com/office/drawing/2014/main" id="{7BA1E119-2E69-C040-9443-A0568AAEC516}"/>
                </a:ext>
              </a:extLst>
            </p:cNvPr>
            <p:cNvSpPr/>
            <p:nvPr/>
          </p:nvSpPr>
          <p:spPr>
            <a:xfrm>
              <a:off x="2623020" y="6255745"/>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407" name="pt810">
              <a:extLst>
                <a:ext uri="{FF2B5EF4-FFF2-40B4-BE49-F238E27FC236}">
                  <a16:creationId xmlns:a16="http://schemas.microsoft.com/office/drawing/2014/main" id="{FB6AC5A8-AB5D-8D4C-8E76-2A881666DA85}"/>
                </a:ext>
              </a:extLst>
            </p:cNvPr>
            <p:cNvSpPr/>
            <p:nvPr/>
          </p:nvSpPr>
          <p:spPr>
            <a:xfrm>
              <a:off x="2623020" y="634998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408" name="pt811">
              <a:extLst>
                <a:ext uri="{FF2B5EF4-FFF2-40B4-BE49-F238E27FC236}">
                  <a16:creationId xmlns:a16="http://schemas.microsoft.com/office/drawing/2014/main" id="{ADE947A9-5C43-0D4A-87BB-5B1A3ADB2BB4}"/>
                </a:ext>
              </a:extLst>
            </p:cNvPr>
            <p:cNvSpPr/>
            <p:nvPr/>
          </p:nvSpPr>
          <p:spPr>
            <a:xfrm>
              <a:off x="2623020" y="624454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409" name="pl812">
              <a:extLst>
                <a:ext uri="{FF2B5EF4-FFF2-40B4-BE49-F238E27FC236}">
                  <a16:creationId xmlns:a16="http://schemas.microsoft.com/office/drawing/2014/main" id="{F8700D9D-04BE-174D-B12F-454A0052FE75}"/>
                </a:ext>
              </a:extLst>
            </p:cNvPr>
            <p:cNvSpPr/>
            <p:nvPr/>
          </p:nvSpPr>
          <p:spPr>
            <a:xfrm>
              <a:off x="2651021" y="6291546"/>
              <a:ext cx="0" cy="27325"/>
            </a:xfrm>
            <a:custGeom>
              <a:avLst/>
              <a:gdLst/>
              <a:ahLst/>
              <a:cxnLst/>
              <a:rect l="0" t="0" r="0" b="0"/>
              <a:pathLst>
                <a:path h="22985">
                  <a:moveTo>
                    <a:pt x="0" y="22985"/>
                  </a:moveTo>
                  <a:lnTo>
                    <a:pt x="0" y="0"/>
                  </a:lnTo>
                </a:path>
              </a:pathLst>
            </a:custGeom>
            <a:ln w="5420" cap="flat">
              <a:solidFill>
                <a:srgbClr val="3B81A0">
                  <a:alpha val="100000"/>
                </a:srgbClr>
              </a:solidFill>
              <a:prstDash val="solid"/>
              <a:round/>
            </a:ln>
          </p:spPr>
          <p:txBody>
            <a:bodyPr/>
            <a:lstStyle/>
            <a:p>
              <a:endParaRPr/>
            </a:p>
          </p:txBody>
        </p:sp>
        <p:sp>
          <p:nvSpPr>
            <p:cNvPr id="5410" name="pl813">
              <a:extLst>
                <a:ext uri="{FF2B5EF4-FFF2-40B4-BE49-F238E27FC236}">
                  <a16:creationId xmlns:a16="http://schemas.microsoft.com/office/drawing/2014/main" id="{6BD258E6-3DD0-494A-9197-64BB43799B03}"/>
                </a:ext>
              </a:extLst>
            </p:cNvPr>
            <p:cNvSpPr/>
            <p:nvPr/>
          </p:nvSpPr>
          <p:spPr>
            <a:xfrm>
              <a:off x="2651021" y="6340496"/>
              <a:ext cx="0" cy="29979"/>
            </a:xfrm>
            <a:custGeom>
              <a:avLst/>
              <a:gdLst/>
              <a:ahLst/>
              <a:cxnLst/>
              <a:rect l="0" t="0" r="0" b="0"/>
              <a:pathLst>
                <a:path h="25217">
                  <a:moveTo>
                    <a:pt x="0" y="0"/>
                  </a:moveTo>
                  <a:lnTo>
                    <a:pt x="0" y="25217"/>
                  </a:lnTo>
                </a:path>
              </a:pathLst>
            </a:custGeom>
            <a:ln w="5420" cap="flat">
              <a:solidFill>
                <a:srgbClr val="3B81A0">
                  <a:alpha val="100000"/>
                </a:srgbClr>
              </a:solidFill>
              <a:prstDash val="solid"/>
              <a:round/>
            </a:ln>
          </p:spPr>
          <p:txBody>
            <a:bodyPr/>
            <a:lstStyle/>
            <a:p>
              <a:endParaRPr/>
            </a:p>
          </p:txBody>
        </p:sp>
        <p:sp>
          <p:nvSpPr>
            <p:cNvPr id="5411" name="pg814">
              <a:extLst>
                <a:ext uri="{FF2B5EF4-FFF2-40B4-BE49-F238E27FC236}">
                  <a16:creationId xmlns:a16="http://schemas.microsoft.com/office/drawing/2014/main" id="{7029BD5F-28E9-EC4D-989A-D3448BD33536}"/>
                </a:ext>
              </a:extLst>
            </p:cNvPr>
            <p:cNvSpPr/>
            <p:nvPr/>
          </p:nvSpPr>
          <p:spPr>
            <a:xfrm>
              <a:off x="2611903" y="6318871"/>
              <a:ext cx="78237" cy="21623"/>
            </a:xfrm>
            <a:custGeom>
              <a:avLst/>
              <a:gdLst/>
              <a:ahLst/>
              <a:cxnLst/>
              <a:rect l="0" t="0" r="0" b="0"/>
              <a:pathLst>
                <a:path w="69364" h="18188">
                  <a:moveTo>
                    <a:pt x="0" y="0"/>
                  </a:moveTo>
                  <a:lnTo>
                    <a:pt x="0" y="18188"/>
                  </a:lnTo>
                  <a:lnTo>
                    <a:pt x="69364" y="1818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12" name="pl815">
              <a:extLst>
                <a:ext uri="{FF2B5EF4-FFF2-40B4-BE49-F238E27FC236}">
                  <a16:creationId xmlns:a16="http://schemas.microsoft.com/office/drawing/2014/main" id="{39606C2B-97F8-0B44-8011-E895D4955474}"/>
                </a:ext>
              </a:extLst>
            </p:cNvPr>
            <p:cNvSpPr/>
            <p:nvPr/>
          </p:nvSpPr>
          <p:spPr>
            <a:xfrm>
              <a:off x="2611903" y="633082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13" name="pl816">
              <a:extLst>
                <a:ext uri="{FF2B5EF4-FFF2-40B4-BE49-F238E27FC236}">
                  <a16:creationId xmlns:a16="http://schemas.microsoft.com/office/drawing/2014/main" id="{E9296182-E1ED-AE47-826B-78303DBB7A45}"/>
                </a:ext>
              </a:extLst>
            </p:cNvPr>
            <p:cNvSpPr/>
            <p:nvPr/>
          </p:nvSpPr>
          <p:spPr>
            <a:xfrm>
              <a:off x="2755340" y="6279838"/>
              <a:ext cx="0" cy="51462"/>
            </a:xfrm>
            <a:custGeom>
              <a:avLst/>
              <a:gdLst/>
              <a:ahLst/>
              <a:cxnLst/>
              <a:rect l="0" t="0" r="0" b="0"/>
              <a:pathLst>
                <a:path h="43288">
                  <a:moveTo>
                    <a:pt x="0" y="43288"/>
                  </a:moveTo>
                  <a:lnTo>
                    <a:pt x="0" y="0"/>
                  </a:lnTo>
                </a:path>
              </a:pathLst>
            </a:custGeom>
            <a:ln w="5420" cap="flat">
              <a:solidFill>
                <a:srgbClr val="E5BF6A">
                  <a:alpha val="100000"/>
                </a:srgbClr>
              </a:solidFill>
              <a:prstDash val="solid"/>
              <a:round/>
            </a:ln>
          </p:spPr>
          <p:txBody>
            <a:bodyPr/>
            <a:lstStyle/>
            <a:p>
              <a:endParaRPr/>
            </a:p>
          </p:txBody>
        </p:sp>
        <p:sp>
          <p:nvSpPr>
            <p:cNvPr id="5414" name="pl817">
              <a:extLst>
                <a:ext uri="{FF2B5EF4-FFF2-40B4-BE49-F238E27FC236}">
                  <a16:creationId xmlns:a16="http://schemas.microsoft.com/office/drawing/2014/main" id="{A212D1DE-B0C8-114A-9564-D2104567C8A3}"/>
                </a:ext>
              </a:extLst>
            </p:cNvPr>
            <p:cNvSpPr/>
            <p:nvPr/>
          </p:nvSpPr>
          <p:spPr>
            <a:xfrm>
              <a:off x="2755340" y="6394020"/>
              <a:ext cx="0" cy="2053"/>
            </a:xfrm>
            <a:custGeom>
              <a:avLst/>
              <a:gdLst/>
              <a:ahLst/>
              <a:cxnLst/>
              <a:rect l="0" t="0" r="0" b="0"/>
              <a:pathLst>
                <a:path h="1727">
                  <a:moveTo>
                    <a:pt x="0" y="0"/>
                  </a:moveTo>
                  <a:lnTo>
                    <a:pt x="0" y="1727"/>
                  </a:lnTo>
                </a:path>
              </a:pathLst>
            </a:custGeom>
            <a:ln w="5420" cap="flat">
              <a:solidFill>
                <a:srgbClr val="E5BF6A">
                  <a:alpha val="100000"/>
                </a:srgbClr>
              </a:solidFill>
              <a:prstDash val="solid"/>
              <a:round/>
            </a:ln>
          </p:spPr>
          <p:txBody>
            <a:bodyPr/>
            <a:lstStyle/>
            <a:p>
              <a:endParaRPr/>
            </a:p>
          </p:txBody>
        </p:sp>
        <p:sp>
          <p:nvSpPr>
            <p:cNvPr id="5415" name="pg818">
              <a:extLst>
                <a:ext uri="{FF2B5EF4-FFF2-40B4-BE49-F238E27FC236}">
                  <a16:creationId xmlns:a16="http://schemas.microsoft.com/office/drawing/2014/main" id="{1A5D6B1E-7998-0E41-B152-471BD976DA24}"/>
                </a:ext>
              </a:extLst>
            </p:cNvPr>
            <p:cNvSpPr/>
            <p:nvPr/>
          </p:nvSpPr>
          <p:spPr>
            <a:xfrm>
              <a:off x="2716220" y="6331302"/>
              <a:ext cx="78237" cy="62718"/>
            </a:xfrm>
            <a:custGeom>
              <a:avLst/>
              <a:gdLst/>
              <a:ahLst/>
              <a:cxnLst/>
              <a:rect l="0" t="0" r="0" b="0"/>
              <a:pathLst>
                <a:path w="69364" h="52755">
                  <a:moveTo>
                    <a:pt x="0" y="0"/>
                  </a:moveTo>
                  <a:lnTo>
                    <a:pt x="0" y="52755"/>
                  </a:lnTo>
                  <a:lnTo>
                    <a:pt x="69364" y="5275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16" name="pl819">
              <a:extLst>
                <a:ext uri="{FF2B5EF4-FFF2-40B4-BE49-F238E27FC236}">
                  <a16:creationId xmlns:a16="http://schemas.microsoft.com/office/drawing/2014/main" id="{B79A2A41-D9D5-2749-B462-448094E88733}"/>
                </a:ext>
              </a:extLst>
            </p:cNvPr>
            <p:cNvSpPr/>
            <p:nvPr/>
          </p:nvSpPr>
          <p:spPr>
            <a:xfrm>
              <a:off x="2716220" y="636124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17" name="pl820">
              <a:extLst>
                <a:ext uri="{FF2B5EF4-FFF2-40B4-BE49-F238E27FC236}">
                  <a16:creationId xmlns:a16="http://schemas.microsoft.com/office/drawing/2014/main" id="{757B00C0-C27B-FE45-A72B-93B2FC052CC4}"/>
                </a:ext>
              </a:extLst>
            </p:cNvPr>
            <p:cNvSpPr/>
            <p:nvPr/>
          </p:nvSpPr>
          <p:spPr>
            <a:xfrm>
              <a:off x="2859658" y="6150646"/>
              <a:ext cx="0" cy="28391"/>
            </a:xfrm>
            <a:custGeom>
              <a:avLst/>
              <a:gdLst/>
              <a:ahLst/>
              <a:cxnLst/>
              <a:rect l="0" t="0" r="0" b="0"/>
              <a:pathLst>
                <a:path h="23882">
                  <a:moveTo>
                    <a:pt x="0" y="23882"/>
                  </a:moveTo>
                  <a:lnTo>
                    <a:pt x="0" y="0"/>
                  </a:lnTo>
                </a:path>
              </a:pathLst>
            </a:custGeom>
            <a:ln w="5420" cap="flat">
              <a:solidFill>
                <a:srgbClr val="3B81A0">
                  <a:alpha val="100000"/>
                </a:srgbClr>
              </a:solidFill>
              <a:prstDash val="solid"/>
              <a:round/>
            </a:ln>
          </p:spPr>
          <p:txBody>
            <a:bodyPr/>
            <a:lstStyle/>
            <a:p>
              <a:endParaRPr/>
            </a:p>
          </p:txBody>
        </p:sp>
        <p:sp>
          <p:nvSpPr>
            <p:cNvPr id="5418" name="pl821">
              <a:extLst>
                <a:ext uri="{FF2B5EF4-FFF2-40B4-BE49-F238E27FC236}">
                  <a16:creationId xmlns:a16="http://schemas.microsoft.com/office/drawing/2014/main" id="{BD88C6DA-6ADD-7443-991C-7426D2D6A2FC}"/>
                </a:ext>
              </a:extLst>
            </p:cNvPr>
            <p:cNvSpPr/>
            <p:nvPr/>
          </p:nvSpPr>
          <p:spPr>
            <a:xfrm>
              <a:off x="2859658" y="6257092"/>
              <a:ext cx="0" cy="3696"/>
            </a:xfrm>
            <a:custGeom>
              <a:avLst/>
              <a:gdLst/>
              <a:ahLst/>
              <a:cxnLst/>
              <a:rect l="0" t="0" r="0" b="0"/>
              <a:pathLst>
                <a:path h="3109">
                  <a:moveTo>
                    <a:pt x="0" y="0"/>
                  </a:moveTo>
                  <a:lnTo>
                    <a:pt x="0" y="3109"/>
                  </a:lnTo>
                </a:path>
              </a:pathLst>
            </a:custGeom>
            <a:ln w="5420" cap="flat">
              <a:solidFill>
                <a:srgbClr val="3B81A0">
                  <a:alpha val="100000"/>
                </a:srgbClr>
              </a:solidFill>
              <a:prstDash val="solid"/>
              <a:round/>
            </a:ln>
          </p:spPr>
          <p:txBody>
            <a:bodyPr/>
            <a:lstStyle/>
            <a:p>
              <a:endParaRPr/>
            </a:p>
          </p:txBody>
        </p:sp>
        <p:sp>
          <p:nvSpPr>
            <p:cNvPr id="5419" name="pg822">
              <a:extLst>
                <a:ext uri="{FF2B5EF4-FFF2-40B4-BE49-F238E27FC236}">
                  <a16:creationId xmlns:a16="http://schemas.microsoft.com/office/drawing/2014/main" id="{1AF9A891-1ECC-404C-A3B5-4C9A1A19B61C}"/>
                </a:ext>
              </a:extLst>
            </p:cNvPr>
            <p:cNvSpPr/>
            <p:nvPr/>
          </p:nvSpPr>
          <p:spPr>
            <a:xfrm>
              <a:off x="2820539" y="6179039"/>
              <a:ext cx="78237" cy="78052"/>
            </a:xfrm>
            <a:custGeom>
              <a:avLst/>
              <a:gdLst/>
              <a:ahLst/>
              <a:cxnLst/>
              <a:rect l="0" t="0" r="0" b="0"/>
              <a:pathLst>
                <a:path w="69364" h="65654">
                  <a:moveTo>
                    <a:pt x="0" y="0"/>
                  </a:moveTo>
                  <a:lnTo>
                    <a:pt x="0" y="65654"/>
                  </a:lnTo>
                  <a:lnTo>
                    <a:pt x="69364" y="6565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20" name="pl823">
              <a:extLst>
                <a:ext uri="{FF2B5EF4-FFF2-40B4-BE49-F238E27FC236}">
                  <a16:creationId xmlns:a16="http://schemas.microsoft.com/office/drawing/2014/main" id="{E4D05E19-B8E3-5F46-B748-5B44B071A6D5}"/>
                </a:ext>
              </a:extLst>
            </p:cNvPr>
            <p:cNvSpPr/>
            <p:nvPr/>
          </p:nvSpPr>
          <p:spPr>
            <a:xfrm>
              <a:off x="2820539" y="622533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21" name="pl824">
              <a:extLst>
                <a:ext uri="{FF2B5EF4-FFF2-40B4-BE49-F238E27FC236}">
                  <a16:creationId xmlns:a16="http://schemas.microsoft.com/office/drawing/2014/main" id="{AF9CF71B-B20E-E449-B445-1DB813B5F801}"/>
                </a:ext>
              </a:extLst>
            </p:cNvPr>
            <p:cNvSpPr/>
            <p:nvPr/>
          </p:nvSpPr>
          <p:spPr>
            <a:xfrm>
              <a:off x="2963974" y="6135599"/>
              <a:ext cx="0" cy="84798"/>
            </a:xfrm>
            <a:custGeom>
              <a:avLst/>
              <a:gdLst/>
              <a:ahLst/>
              <a:cxnLst/>
              <a:rect l="0" t="0" r="0" b="0"/>
              <a:pathLst>
                <a:path h="71329">
                  <a:moveTo>
                    <a:pt x="0" y="71329"/>
                  </a:moveTo>
                  <a:lnTo>
                    <a:pt x="0" y="0"/>
                  </a:lnTo>
                </a:path>
              </a:pathLst>
            </a:custGeom>
            <a:ln w="5420" cap="flat">
              <a:solidFill>
                <a:srgbClr val="E5BF6A">
                  <a:alpha val="100000"/>
                </a:srgbClr>
              </a:solidFill>
              <a:prstDash val="solid"/>
              <a:round/>
            </a:ln>
          </p:spPr>
          <p:txBody>
            <a:bodyPr/>
            <a:lstStyle/>
            <a:p>
              <a:endParaRPr/>
            </a:p>
          </p:txBody>
        </p:sp>
        <p:sp>
          <p:nvSpPr>
            <p:cNvPr id="5422" name="pl825">
              <a:extLst>
                <a:ext uri="{FF2B5EF4-FFF2-40B4-BE49-F238E27FC236}">
                  <a16:creationId xmlns:a16="http://schemas.microsoft.com/office/drawing/2014/main" id="{3A57A034-A7EB-3549-B14B-0951DDA7338D}"/>
                </a:ext>
              </a:extLst>
            </p:cNvPr>
            <p:cNvSpPr/>
            <p:nvPr/>
          </p:nvSpPr>
          <p:spPr>
            <a:xfrm>
              <a:off x="2963974" y="6281382"/>
              <a:ext cx="0" cy="10446"/>
            </a:xfrm>
            <a:custGeom>
              <a:avLst/>
              <a:gdLst/>
              <a:ahLst/>
              <a:cxnLst/>
              <a:rect l="0" t="0" r="0" b="0"/>
              <a:pathLst>
                <a:path h="8787">
                  <a:moveTo>
                    <a:pt x="0" y="0"/>
                  </a:moveTo>
                  <a:lnTo>
                    <a:pt x="0" y="8787"/>
                  </a:lnTo>
                </a:path>
              </a:pathLst>
            </a:custGeom>
            <a:ln w="5420" cap="flat">
              <a:solidFill>
                <a:srgbClr val="E5BF6A">
                  <a:alpha val="100000"/>
                </a:srgbClr>
              </a:solidFill>
              <a:prstDash val="solid"/>
              <a:round/>
            </a:ln>
          </p:spPr>
          <p:txBody>
            <a:bodyPr/>
            <a:lstStyle/>
            <a:p>
              <a:endParaRPr/>
            </a:p>
          </p:txBody>
        </p:sp>
        <p:sp>
          <p:nvSpPr>
            <p:cNvPr id="5423" name="pg826">
              <a:extLst>
                <a:ext uri="{FF2B5EF4-FFF2-40B4-BE49-F238E27FC236}">
                  <a16:creationId xmlns:a16="http://schemas.microsoft.com/office/drawing/2014/main" id="{F56FFE18-C0C1-C84E-AA92-157AFC14C3AC}"/>
                </a:ext>
              </a:extLst>
            </p:cNvPr>
            <p:cNvSpPr/>
            <p:nvPr/>
          </p:nvSpPr>
          <p:spPr>
            <a:xfrm>
              <a:off x="2924856" y="6220399"/>
              <a:ext cx="78237" cy="60984"/>
            </a:xfrm>
            <a:custGeom>
              <a:avLst/>
              <a:gdLst/>
              <a:ahLst/>
              <a:cxnLst/>
              <a:rect l="0" t="0" r="0" b="0"/>
              <a:pathLst>
                <a:path w="69364" h="51297">
                  <a:moveTo>
                    <a:pt x="0" y="0"/>
                  </a:moveTo>
                  <a:lnTo>
                    <a:pt x="0" y="51297"/>
                  </a:lnTo>
                  <a:lnTo>
                    <a:pt x="69364" y="5129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24" name="pl827">
              <a:extLst>
                <a:ext uri="{FF2B5EF4-FFF2-40B4-BE49-F238E27FC236}">
                  <a16:creationId xmlns:a16="http://schemas.microsoft.com/office/drawing/2014/main" id="{B3614440-3040-9D43-9907-7799951B8C7B}"/>
                </a:ext>
              </a:extLst>
            </p:cNvPr>
            <p:cNvSpPr/>
            <p:nvPr/>
          </p:nvSpPr>
          <p:spPr>
            <a:xfrm>
              <a:off x="2924856" y="626328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25" name="pl828">
              <a:extLst>
                <a:ext uri="{FF2B5EF4-FFF2-40B4-BE49-F238E27FC236}">
                  <a16:creationId xmlns:a16="http://schemas.microsoft.com/office/drawing/2014/main" id="{1EC3ED05-E231-6340-A8C8-89359B89F59E}"/>
                </a:ext>
              </a:extLst>
            </p:cNvPr>
            <p:cNvSpPr/>
            <p:nvPr/>
          </p:nvSpPr>
          <p:spPr>
            <a:xfrm>
              <a:off x="3068293" y="6388801"/>
              <a:ext cx="0" cy="6589"/>
            </a:xfrm>
            <a:custGeom>
              <a:avLst/>
              <a:gdLst/>
              <a:ahLst/>
              <a:cxnLst/>
              <a:rect l="0" t="0" r="0" b="0"/>
              <a:pathLst>
                <a:path h="5543">
                  <a:moveTo>
                    <a:pt x="0" y="5543"/>
                  </a:moveTo>
                  <a:lnTo>
                    <a:pt x="0" y="0"/>
                  </a:lnTo>
                </a:path>
              </a:pathLst>
            </a:custGeom>
            <a:ln w="5420" cap="flat">
              <a:solidFill>
                <a:srgbClr val="3B81A0">
                  <a:alpha val="100000"/>
                </a:srgbClr>
              </a:solidFill>
              <a:prstDash val="solid"/>
              <a:round/>
            </a:ln>
          </p:spPr>
          <p:txBody>
            <a:bodyPr/>
            <a:lstStyle/>
            <a:p>
              <a:endParaRPr/>
            </a:p>
          </p:txBody>
        </p:sp>
        <p:sp>
          <p:nvSpPr>
            <p:cNvPr id="5426" name="pl829">
              <a:extLst>
                <a:ext uri="{FF2B5EF4-FFF2-40B4-BE49-F238E27FC236}">
                  <a16:creationId xmlns:a16="http://schemas.microsoft.com/office/drawing/2014/main" id="{FAD65802-E311-AD46-8820-A186EBFE9115}"/>
                </a:ext>
              </a:extLst>
            </p:cNvPr>
            <p:cNvSpPr/>
            <p:nvPr/>
          </p:nvSpPr>
          <p:spPr>
            <a:xfrm>
              <a:off x="3068293" y="6403049"/>
              <a:ext cx="0" cy="2027"/>
            </a:xfrm>
            <a:custGeom>
              <a:avLst/>
              <a:gdLst/>
              <a:ahLst/>
              <a:cxnLst/>
              <a:rect l="0" t="0" r="0" b="0"/>
              <a:pathLst>
                <a:path h="1705">
                  <a:moveTo>
                    <a:pt x="0" y="0"/>
                  </a:moveTo>
                  <a:lnTo>
                    <a:pt x="0" y="1705"/>
                  </a:lnTo>
                </a:path>
              </a:pathLst>
            </a:custGeom>
            <a:ln w="5420" cap="flat">
              <a:solidFill>
                <a:srgbClr val="3B81A0">
                  <a:alpha val="100000"/>
                </a:srgbClr>
              </a:solidFill>
              <a:prstDash val="solid"/>
              <a:round/>
            </a:ln>
          </p:spPr>
          <p:txBody>
            <a:bodyPr/>
            <a:lstStyle/>
            <a:p>
              <a:endParaRPr/>
            </a:p>
          </p:txBody>
        </p:sp>
        <p:sp>
          <p:nvSpPr>
            <p:cNvPr id="5427" name="pg830">
              <a:extLst>
                <a:ext uri="{FF2B5EF4-FFF2-40B4-BE49-F238E27FC236}">
                  <a16:creationId xmlns:a16="http://schemas.microsoft.com/office/drawing/2014/main" id="{9EFAD71B-0971-CE41-8FD9-704D988E3EB6}"/>
                </a:ext>
              </a:extLst>
            </p:cNvPr>
            <p:cNvSpPr/>
            <p:nvPr/>
          </p:nvSpPr>
          <p:spPr>
            <a:xfrm>
              <a:off x="3029173" y="6395391"/>
              <a:ext cx="78237" cy="7657"/>
            </a:xfrm>
            <a:custGeom>
              <a:avLst/>
              <a:gdLst/>
              <a:ahLst/>
              <a:cxnLst/>
              <a:rect l="0" t="0" r="0" b="0"/>
              <a:pathLst>
                <a:path w="69364" h="6441">
                  <a:moveTo>
                    <a:pt x="0" y="0"/>
                  </a:moveTo>
                  <a:lnTo>
                    <a:pt x="0" y="6441"/>
                  </a:lnTo>
                  <a:lnTo>
                    <a:pt x="69364" y="644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28" name="pl831">
              <a:extLst>
                <a:ext uri="{FF2B5EF4-FFF2-40B4-BE49-F238E27FC236}">
                  <a16:creationId xmlns:a16="http://schemas.microsoft.com/office/drawing/2014/main" id="{4FA00CE5-56C8-3C48-AB92-8998F03F87B4}"/>
                </a:ext>
              </a:extLst>
            </p:cNvPr>
            <p:cNvSpPr/>
            <p:nvPr/>
          </p:nvSpPr>
          <p:spPr>
            <a:xfrm>
              <a:off x="3029173" y="639816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29" name="pt832">
              <a:extLst>
                <a:ext uri="{FF2B5EF4-FFF2-40B4-BE49-F238E27FC236}">
                  <a16:creationId xmlns:a16="http://schemas.microsoft.com/office/drawing/2014/main" id="{53D08791-D856-354C-A3A7-5373D21AB308}"/>
                </a:ext>
              </a:extLst>
            </p:cNvPr>
            <p:cNvSpPr/>
            <p:nvPr/>
          </p:nvSpPr>
          <p:spPr>
            <a:xfrm>
              <a:off x="3144608" y="6354448"/>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430" name="pl833">
              <a:extLst>
                <a:ext uri="{FF2B5EF4-FFF2-40B4-BE49-F238E27FC236}">
                  <a16:creationId xmlns:a16="http://schemas.microsoft.com/office/drawing/2014/main" id="{93BBBF5B-F6CE-7E43-B25C-E2BEFD2399B6}"/>
                </a:ext>
              </a:extLst>
            </p:cNvPr>
            <p:cNvSpPr/>
            <p:nvPr/>
          </p:nvSpPr>
          <p:spPr>
            <a:xfrm>
              <a:off x="3172611" y="6407024"/>
              <a:ext cx="0" cy="1044"/>
            </a:xfrm>
            <a:custGeom>
              <a:avLst/>
              <a:gdLst/>
              <a:ahLst/>
              <a:cxnLst/>
              <a:rect l="0" t="0" r="0" b="0"/>
              <a:pathLst>
                <a:path h="878">
                  <a:moveTo>
                    <a:pt x="0" y="878"/>
                  </a:moveTo>
                  <a:lnTo>
                    <a:pt x="0" y="0"/>
                  </a:lnTo>
                </a:path>
              </a:pathLst>
            </a:custGeom>
            <a:ln w="5420" cap="flat">
              <a:solidFill>
                <a:srgbClr val="E5BF6A">
                  <a:alpha val="100000"/>
                </a:srgbClr>
              </a:solidFill>
              <a:prstDash val="solid"/>
              <a:round/>
            </a:ln>
          </p:spPr>
          <p:txBody>
            <a:bodyPr/>
            <a:lstStyle/>
            <a:p>
              <a:endParaRPr/>
            </a:p>
          </p:txBody>
        </p:sp>
        <p:sp>
          <p:nvSpPr>
            <p:cNvPr id="5431" name="pl834">
              <a:extLst>
                <a:ext uri="{FF2B5EF4-FFF2-40B4-BE49-F238E27FC236}">
                  <a16:creationId xmlns:a16="http://schemas.microsoft.com/office/drawing/2014/main" id="{8552FB47-D543-144D-AD0D-2ECCFC53E625}"/>
                </a:ext>
              </a:extLst>
            </p:cNvPr>
            <p:cNvSpPr/>
            <p:nvPr/>
          </p:nvSpPr>
          <p:spPr>
            <a:xfrm>
              <a:off x="3172611" y="6416378"/>
              <a:ext cx="0" cy="3226"/>
            </a:xfrm>
            <a:custGeom>
              <a:avLst/>
              <a:gdLst/>
              <a:ahLst/>
              <a:cxnLst/>
              <a:rect l="0" t="0" r="0" b="0"/>
              <a:pathLst>
                <a:path h="2714">
                  <a:moveTo>
                    <a:pt x="0" y="0"/>
                  </a:moveTo>
                  <a:lnTo>
                    <a:pt x="0" y="2714"/>
                  </a:lnTo>
                </a:path>
              </a:pathLst>
            </a:custGeom>
            <a:ln w="5420" cap="flat">
              <a:solidFill>
                <a:srgbClr val="E5BF6A">
                  <a:alpha val="100000"/>
                </a:srgbClr>
              </a:solidFill>
              <a:prstDash val="solid"/>
              <a:round/>
            </a:ln>
          </p:spPr>
          <p:txBody>
            <a:bodyPr/>
            <a:lstStyle/>
            <a:p>
              <a:endParaRPr/>
            </a:p>
          </p:txBody>
        </p:sp>
        <p:sp>
          <p:nvSpPr>
            <p:cNvPr id="5432" name="pg835">
              <a:extLst>
                <a:ext uri="{FF2B5EF4-FFF2-40B4-BE49-F238E27FC236}">
                  <a16:creationId xmlns:a16="http://schemas.microsoft.com/office/drawing/2014/main" id="{ACDFE8CD-4B16-7C47-8672-82649D79C515}"/>
                </a:ext>
              </a:extLst>
            </p:cNvPr>
            <p:cNvSpPr/>
            <p:nvPr/>
          </p:nvSpPr>
          <p:spPr>
            <a:xfrm>
              <a:off x="3133492" y="6408069"/>
              <a:ext cx="78237" cy="8308"/>
            </a:xfrm>
            <a:custGeom>
              <a:avLst/>
              <a:gdLst/>
              <a:ahLst/>
              <a:cxnLst/>
              <a:rect l="0" t="0" r="0" b="0"/>
              <a:pathLst>
                <a:path w="69364" h="6988">
                  <a:moveTo>
                    <a:pt x="0" y="0"/>
                  </a:moveTo>
                  <a:lnTo>
                    <a:pt x="0" y="6988"/>
                  </a:lnTo>
                  <a:lnTo>
                    <a:pt x="69364" y="698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33" name="pl836">
              <a:extLst>
                <a:ext uri="{FF2B5EF4-FFF2-40B4-BE49-F238E27FC236}">
                  <a16:creationId xmlns:a16="http://schemas.microsoft.com/office/drawing/2014/main" id="{DD3349D6-C313-D84E-87E1-7076EF6D1011}"/>
                </a:ext>
              </a:extLst>
            </p:cNvPr>
            <p:cNvSpPr/>
            <p:nvPr/>
          </p:nvSpPr>
          <p:spPr>
            <a:xfrm>
              <a:off x="3133492" y="641367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34" name="pl837">
              <a:extLst>
                <a:ext uri="{FF2B5EF4-FFF2-40B4-BE49-F238E27FC236}">
                  <a16:creationId xmlns:a16="http://schemas.microsoft.com/office/drawing/2014/main" id="{6080D678-2843-C642-8E28-533F0DF2D6F0}"/>
                </a:ext>
              </a:extLst>
            </p:cNvPr>
            <p:cNvSpPr/>
            <p:nvPr/>
          </p:nvSpPr>
          <p:spPr>
            <a:xfrm>
              <a:off x="3276929" y="6257638"/>
              <a:ext cx="0" cy="12513"/>
            </a:xfrm>
            <a:custGeom>
              <a:avLst/>
              <a:gdLst/>
              <a:ahLst/>
              <a:cxnLst/>
              <a:rect l="0" t="0" r="0" b="0"/>
              <a:pathLst>
                <a:path h="10525">
                  <a:moveTo>
                    <a:pt x="0" y="10525"/>
                  </a:moveTo>
                  <a:lnTo>
                    <a:pt x="0" y="0"/>
                  </a:lnTo>
                </a:path>
              </a:pathLst>
            </a:custGeom>
            <a:ln w="5420" cap="flat">
              <a:solidFill>
                <a:srgbClr val="3B81A0">
                  <a:alpha val="100000"/>
                </a:srgbClr>
              </a:solidFill>
              <a:prstDash val="solid"/>
              <a:round/>
            </a:ln>
          </p:spPr>
          <p:txBody>
            <a:bodyPr/>
            <a:lstStyle/>
            <a:p>
              <a:endParaRPr/>
            </a:p>
          </p:txBody>
        </p:sp>
        <p:sp>
          <p:nvSpPr>
            <p:cNvPr id="5435" name="pl838">
              <a:extLst>
                <a:ext uri="{FF2B5EF4-FFF2-40B4-BE49-F238E27FC236}">
                  <a16:creationId xmlns:a16="http://schemas.microsoft.com/office/drawing/2014/main" id="{2317E1D4-7455-384B-ABD8-E4286F1C7CB4}"/>
                </a:ext>
              </a:extLst>
            </p:cNvPr>
            <p:cNvSpPr/>
            <p:nvPr/>
          </p:nvSpPr>
          <p:spPr>
            <a:xfrm>
              <a:off x="3276929" y="6304831"/>
              <a:ext cx="0" cy="26128"/>
            </a:xfrm>
            <a:custGeom>
              <a:avLst/>
              <a:gdLst/>
              <a:ahLst/>
              <a:cxnLst/>
              <a:rect l="0" t="0" r="0" b="0"/>
              <a:pathLst>
                <a:path h="21978">
                  <a:moveTo>
                    <a:pt x="0" y="0"/>
                  </a:moveTo>
                  <a:lnTo>
                    <a:pt x="0" y="21978"/>
                  </a:lnTo>
                </a:path>
              </a:pathLst>
            </a:custGeom>
            <a:ln w="5420" cap="flat">
              <a:solidFill>
                <a:srgbClr val="3B81A0">
                  <a:alpha val="100000"/>
                </a:srgbClr>
              </a:solidFill>
              <a:prstDash val="solid"/>
              <a:round/>
            </a:ln>
          </p:spPr>
          <p:txBody>
            <a:bodyPr/>
            <a:lstStyle/>
            <a:p>
              <a:endParaRPr/>
            </a:p>
          </p:txBody>
        </p:sp>
        <p:sp>
          <p:nvSpPr>
            <p:cNvPr id="5436" name="pg839">
              <a:extLst>
                <a:ext uri="{FF2B5EF4-FFF2-40B4-BE49-F238E27FC236}">
                  <a16:creationId xmlns:a16="http://schemas.microsoft.com/office/drawing/2014/main" id="{BC5E60F4-30B0-E24E-87A5-D9E4E6AB5F24}"/>
                </a:ext>
              </a:extLst>
            </p:cNvPr>
            <p:cNvSpPr/>
            <p:nvPr/>
          </p:nvSpPr>
          <p:spPr>
            <a:xfrm>
              <a:off x="3237809" y="6270152"/>
              <a:ext cx="78237" cy="34680"/>
            </a:xfrm>
            <a:custGeom>
              <a:avLst/>
              <a:gdLst/>
              <a:ahLst/>
              <a:cxnLst/>
              <a:rect l="0" t="0" r="0" b="0"/>
              <a:pathLst>
                <a:path w="69364" h="29171">
                  <a:moveTo>
                    <a:pt x="0" y="0"/>
                  </a:moveTo>
                  <a:lnTo>
                    <a:pt x="0" y="29171"/>
                  </a:lnTo>
                  <a:lnTo>
                    <a:pt x="69364" y="2917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37" name="pl840">
              <a:extLst>
                <a:ext uri="{FF2B5EF4-FFF2-40B4-BE49-F238E27FC236}">
                  <a16:creationId xmlns:a16="http://schemas.microsoft.com/office/drawing/2014/main" id="{CC6CCE62-CEFE-FE4F-A927-22229881A220}"/>
                </a:ext>
              </a:extLst>
            </p:cNvPr>
            <p:cNvSpPr/>
            <p:nvPr/>
          </p:nvSpPr>
          <p:spPr>
            <a:xfrm>
              <a:off x="3237809" y="629438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38" name="pt841">
              <a:extLst>
                <a:ext uri="{FF2B5EF4-FFF2-40B4-BE49-F238E27FC236}">
                  <a16:creationId xmlns:a16="http://schemas.microsoft.com/office/drawing/2014/main" id="{B09D029D-FF2A-514B-8A83-E70BD2707FB3}"/>
                </a:ext>
              </a:extLst>
            </p:cNvPr>
            <p:cNvSpPr/>
            <p:nvPr/>
          </p:nvSpPr>
          <p:spPr>
            <a:xfrm>
              <a:off x="3353244" y="620859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439" name="pt842">
              <a:extLst>
                <a:ext uri="{FF2B5EF4-FFF2-40B4-BE49-F238E27FC236}">
                  <a16:creationId xmlns:a16="http://schemas.microsoft.com/office/drawing/2014/main" id="{50718746-02D6-8D47-BE7A-A879296F2F72}"/>
                </a:ext>
              </a:extLst>
            </p:cNvPr>
            <p:cNvSpPr/>
            <p:nvPr/>
          </p:nvSpPr>
          <p:spPr>
            <a:xfrm>
              <a:off x="3353244" y="6226702"/>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440" name="pl843">
              <a:extLst>
                <a:ext uri="{FF2B5EF4-FFF2-40B4-BE49-F238E27FC236}">
                  <a16:creationId xmlns:a16="http://schemas.microsoft.com/office/drawing/2014/main" id="{915754CF-F381-554C-98CA-BF330ED2EF06}"/>
                </a:ext>
              </a:extLst>
            </p:cNvPr>
            <p:cNvSpPr/>
            <p:nvPr/>
          </p:nvSpPr>
          <p:spPr>
            <a:xfrm>
              <a:off x="3381246" y="6268587"/>
              <a:ext cx="0" cy="12657"/>
            </a:xfrm>
            <a:custGeom>
              <a:avLst/>
              <a:gdLst/>
              <a:ahLst/>
              <a:cxnLst/>
              <a:rect l="0" t="0" r="0" b="0"/>
              <a:pathLst>
                <a:path h="10647">
                  <a:moveTo>
                    <a:pt x="0" y="10647"/>
                  </a:moveTo>
                  <a:lnTo>
                    <a:pt x="0" y="0"/>
                  </a:lnTo>
                </a:path>
              </a:pathLst>
            </a:custGeom>
            <a:ln w="5420" cap="flat">
              <a:solidFill>
                <a:srgbClr val="E5BF6A">
                  <a:alpha val="100000"/>
                </a:srgbClr>
              </a:solidFill>
              <a:prstDash val="solid"/>
              <a:round/>
            </a:ln>
          </p:spPr>
          <p:txBody>
            <a:bodyPr/>
            <a:lstStyle/>
            <a:p>
              <a:endParaRPr/>
            </a:p>
          </p:txBody>
        </p:sp>
        <p:sp>
          <p:nvSpPr>
            <p:cNvPr id="5441" name="pl844">
              <a:extLst>
                <a:ext uri="{FF2B5EF4-FFF2-40B4-BE49-F238E27FC236}">
                  <a16:creationId xmlns:a16="http://schemas.microsoft.com/office/drawing/2014/main" id="{2C2DF190-9322-BA47-A187-344C9A3566F5}"/>
                </a:ext>
              </a:extLst>
            </p:cNvPr>
            <p:cNvSpPr/>
            <p:nvPr/>
          </p:nvSpPr>
          <p:spPr>
            <a:xfrm>
              <a:off x="3381246" y="6294699"/>
              <a:ext cx="0" cy="6893"/>
            </a:xfrm>
            <a:custGeom>
              <a:avLst/>
              <a:gdLst/>
              <a:ahLst/>
              <a:cxnLst/>
              <a:rect l="0" t="0" r="0" b="0"/>
              <a:pathLst>
                <a:path h="5798">
                  <a:moveTo>
                    <a:pt x="0" y="0"/>
                  </a:moveTo>
                  <a:lnTo>
                    <a:pt x="0" y="5798"/>
                  </a:lnTo>
                </a:path>
              </a:pathLst>
            </a:custGeom>
            <a:ln w="5420" cap="flat">
              <a:solidFill>
                <a:srgbClr val="E5BF6A">
                  <a:alpha val="100000"/>
                </a:srgbClr>
              </a:solidFill>
              <a:prstDash val="solid"/>
              <a:round/>
            </a:ln>
          </p:spPr>
          <p:txBody>
            <a:bodyPr/>
            <a:lstStyle/>
            <a:p>
              <a:endParaRPr/>
            </a:p>
          </p:txBody>
        </p:sp>
        <p:sp>
          <p:nvSpPr>
            <p:cNvPr id="5442" name="pg845">
              <a:extLst>
                <a:ext uri="{FF2B5EF4-FFF2-40B4-BE49-F238E27FC236}">
                  <a16:creationId xmlns:a16="http://schemas.microsoft.com/office/drawing/2014/main" id="{4B84A667-285D-A54E-875D-31613685C1D6}"/>
                </a:ext>
              </a:extLst>
            </p:cNvPr>
            <p:cNvSpPr/>
            <p:nvPr/>
          </p:nvSpPr>
          <p:spPr>
            <a:xfrm>
              <a:off x="3342127" y="6281244"/>
              <a:ext cx="78237" cy="13453"/>
            </a:xfrm>
            <a:custGeom>
              <a:avLst/>
              <a:gdLst/>
              <a:ahLst/>
              <a:cxnLst/>
              <a:rect l="0" t="0" r="0" b="0"/>
              <a:pathLst>
                <a:path w="69364" h="11316">
                  <a:moveTo>
                    <a:pt x="0" y="0"/>
                  </a:moveTo>
                  <a:lnTo>
                    <a:pt x="0" y="11316"/>
                  </a:lnTo>
                  <a:lnTo>
                    <a:pt x="69364" y="1131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43" name="pl846">
              <a:extLst>
                <a:ext uri="{FF2B5EF4-FFF2-40B4-BE49-F238E27FC236}">
                  <a16:creationId xmlns:a16="http://schemas.microsoft.com/office/drawing/2014/main" id="{DFB9F6B6-27F1-1442-9F4A-A95C7CE93BB0}"/>
                </a:ext>
              </a:extLst>
            </p:cNvPr>
            <p:cNvSpPr/>
            <p:nvPr/>
          </p:nvSpPr>
          <p:spPr>
            <a:xfrm>
              <a:off x="3342127" y="628905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44" name="pl847">
              <a:extLst>
                <a:ext uri="{FF2B5EF4-FFF2-40B4-BE49-F238E27FC236}">
                  <a16:creationId xmlns:a16="http://schemas.microsoft.com/office/drawing/2014/main" id="{FE032CD0-905E-3746-A4A8-615D9C8347DB}"/>
                </a:ext>
              </a:extLst>
            </p:cNvPr>
            <p:cNvSpPr/>
            <p:nvPr/>
          </p:nvSpPr>
          <p:spPr>
            <a:xfrm>
              <a:off x="3485565" y="6469533"/>
              <a:ext cx="0" cy="5037"/>
            </a:xfrm>
            <a:custGeom>
              <a:avLst/>
              <a:gdLst/>
              <a:ahLst/>
              <a:cxnLst/>
              <a:rect l="0" t="0" r="0" b="0"/>
              <a:pathLst>
                <a:path h="4237">
                  <a:moveTo>
                    <a:pt x="0" y="4237"/>
                  </a:moveTo>
                  <a:lnTo>
                    <a:pt x="0" y="0"/>
                  </a:lnTo>
                </a:path>
              </a:pathLst>
            </a:custGeom>
            <a:ln w="5420" cap="flat">
              <a:solidFill>
                <a:srgbClr val="3B81A0">
                  <a:alpha val="100000"/>
                </a:srgbClr>
              </a:solidFill>
              <a:prstDash val="solid"/>
              <a:round/>
            </a:ln>
          </p:spPr>
          <p:txBody>
            <a:bodyPr/>
            <a:lstStyle/>
            <a:p>
              <a:endParaRPr/>
            </a:p>
          </p:txBody>
        </p:sp>
        <p:sp>
          <p:nvSpPr>
            <p:cNvPr id="5445" name="pl848">
              <a:extLst>
                <a:ext uri="{FF2B5EF4-FFF2-40B4-BE49-F238E27FC236}">
                  <a16:creationId xmlns:a16="http://schemas.microsoft.com/office/drawing/2014/main" id="{4DAB4AF5-B88F-7C49-B741-75177EF60D9C}"/>
                </a:ext>
              </a:extLst>
            </p:cNvPr>
            <p:cNvSpPr/>
            <p:nvPr/>
          </p:nvSpPr>
          <p:spPr>
            <a:xfrm>
              <a:off x="3485565" y="6479990"/>
              <a:ext cx="0" cy="3589"/>
            </a:xfrm>
            <a:custGeom>
              <a:avLst/>
              <a:gdLst/>
              <a:ahLst/>
              <a:cxnLst/>
              <a:rect l="0" t="0" r="0" b="0"/>
              <a:pathLst>
                <a:path h="3019">
                  <a:moveTo>
                    <a:pt x="0" y="0"/>
                  </a:moveTo>
                  <a:lnTo>
                    <a:pt x="0" y="3019"/>
                  </a:lnTo>
                </a:path>
              </a:pathLst>
            </a:custGeom>
            <a:ln w="5420" cap="flat">
              <a:solidFill>
                <a:srgbClr val="3B81A0">
                  <a:alpha val="100000"/>
                </a:srgbClr>
              </a:solidFill>
              <a:prstDash val="solid"/>
              <a:round/>
            </a:ln>
          </p:spPr>
          <p:txBody>
            <a:bodyPr/>
            <a:lstStyle/>
            <a:p>
              <a:endParaRPr/>
            </a:p>
          </p:txBody>
        </p:sp>
        <p:sp>
          <p:nvSpPr>
            <p:cNvPr id="5446" name="pg849">
              <a:extLst>
                <a:ext uri="{FF2B5EF4-FFF2-40B4-BE49-F238E27FC236}">
                  <a16:creationId xmlns:a16="http://schemas.microsoft.com/office/drawing/2014/main" id="{5592CBB6-D397-7443-B96F-DA1CF2B397D1}"/>
                </a:ext>
              </a:extLst>
            </p:cNvPr>
            <p:cNvSpPr/>
            <p:nvPr/>
          </p:nvSpPr>
          <p:spPr>
            <a:xfrm>
              <a:off x="3446445" y="6474570"/>
              <a:ext cx="78237" cy="5420"/>
            </a:xfrm>
            <a:custGeom>
              <a:avLst/>
              <a:gdLst/>
              <a:ahLst/>
              <a:cxnLst/>
              <a:rect l="0" t="0" r="0" b="0"/>
              <a:pathLst>
                <a:path w="69364" h="4559">
                  <a:moveTo>
                    <a:pt x="0" y="0"/>
                  </a:moveTo>
                  <a:lnTo>
                    <a:pt x="0" y="4559"/>
                  </a:lnTo>
                  <a:lnTo>
                    <a:pt x="69364" y="455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447" name="pl850">
              <a:extLst>
                <a:ext uri="{FF2B5EF4-FFF2-40B4-BE49-F238E27FC236}">
                  <a16:creationId xmlns:a16="http://schemas.microsoft.com/office/drawing/2014/main" id="{1D128927-433A-894A-8A50-2E960D40B354}"/>
                </a:ext>
              </a:extLst>
            </p:cNvPr>
            <p:cNvSpPr/>
            <p:nvPr/>
          </p:nvSpPr>
          <p:spPr>
            <a:xfrm>
              <a:off x="3446445" y="647723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448" name="pl851">
              <a:extLst>
                <a:ext uri="{FF2B5EF4-FFF2-40B4-BE49-F238E27FC236}">
                  <a16:creationId xmlns:a16="http://schemas.microsoft.com/office/drawing/2014/main" id="{5B2AA892-4A4D-B349-B164-111CC5D60885}"/>
                </a:ext>
              </a:extLst>
            </p:cNvPr>
            <p:cNvSpPr/>
            <p:nvPr/>
          </p:nvSpPr>
          <p:spPr>
            <a:xfrm>
              <a:off x="3589882" y="6466897"/>
              <a:ext cx="0" cy="5180"/>
            </a:xfrm>
            <a:custGeom>
              <a:avLst/>
              <a:gdLst/>
              <a:ahLst/>
              <a:cxnLst/>
              <a:rect l="0" t="0" r="0" b="0"/>
              <a:pathLst>
                <a:path h="4357">
                  <a:moveTo>
                    <a:pt x="0" y="4357"/>
                  </a:moveTo>
                  <a:lnTo>
                    <a:pt x="0" y="0"/>
                  </a:lnTo>
                </a:path>
              </a:pathLst>
            </a:custGeom>
            <a:ln w="5420" cap="flat">
              <a:solidFill>
                <a:srgbClr val="E5BF6A">
                  <a:alpha val="100000"/>
                </a:srgbClr>
              </a:solidFill>
              <a:prstDash val="solid"/>
              <a:round/>
            </a:ln>
          </p:spPr>
          <p:txBody>
            <a:bodyPr/>
            <a:lstStyle/>
            <a:p>
              <a:endParaRPr/>
            </a:p>
          </p:txBody>
        </p:sp>
        <p:sp>
          <p:nvSpPr>
            <p:cNvPr id="5449" name="pl852">
              <a:extLst>
                <a:ext uri="{FF2B5EF4-FFF2-40B4-BE49-F238E27FC236}">
                  <a16:creationId xmlns:a16="http://schemas.microsoft.com/office/drawing/2014/main" id="{14F9A7DE-2D74-7D44-AE70-5AC0900FF5FF}"/>
                </a:ext>
              </a:extLst>
            </p:cNvPr>
            <p:cNvSpPr/>
            <p:nvPr/>
          </p:nvSpPr>
          <p:spPr>
            <a:xfrm>
              <a:off x="3589882" y="6481579"/>
              <a:ext cx="0" cy="5026"/>
            </a:xfrm>
            <a:custGeom>
              <a:avLst/>
              <a:gdLst/>
              <a:ahLst/>
              <a:cxnLst/>
              <a:rect l="0" t="0" r="0" b="0"/>
              <a:pathLst>
                <a:path h="4228">
                  <a:moveTo>
                    <a:pt x="0" y="0"/>
                  </a:moveTo>
                  <a:lnTo>
                    <a:pt x="0" y="4228"/>
                  </a:lnTo>
                </a:path>
              </a:pathLst>
            </a:custGeom>
            <a:ln w="5420" cap="flat">
              <a:solidFill>
                <a:srgbClr val="E5BF6A">
                  <a:alpha val="100000"/>
                </a:srgbClr>
              </a:solidFill>
              <a:prstDash val="solid"/>
              <a:round/>
            </a:ln>
          </p:spPr>
          <p:txBody>
            <a:bodyPr/>
            <a:lstStyle/>
            <a:p>
              <a:endParaRPr/>
            </a:p>
          </p:txBody>
        </p:sp>
        <p:sp>
          <p:nvSpPr>
            <p:cNvPr id="5450" name="pg853">
              <a:extLst>
                <a:ext uri="{FF2B5EF4-FFF2-40B4-BE49-F238E27FC236}">
                  <a16:creationId xmlns:a16="http://schemas.microsoft.com/office/drawing/2014/main" id="{FB9DA055-8E94-FD4C-AC3E-A0EA8187AFAA}"/>
                </a:ext>
              </a:extLst>
            </p:cNvPr>
            <p:cNvSpPr/>
            <p:nvPr/>
          </p:nvSpPr>
          <p:spPr>
            <a:xfrm>
              <a:off x="3550763" y="6472077"/>
              <a:ext cx="78237" cy="9502"/>
            </a:xfrm>
            <a:custGeom>
              <a:avLst/>
              <a:gdLst/>
              <a:ahLst/>
              <a:cxnLst/>
              <a:rect l="0" t="0" r="0" b="0"/>
              <a:pathLst>
                <a:path w="69364" h="7993">
                  <a:moveTo>
                    <a:pt x="0" y="0"/>
                  </a:moveTo>
                  <a:lnTo>
                    <a:pt x="0" y="7993"/>
                  </a:lnTo>
                  <a:lnTo>
                    <a:pt x="69364" y="799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451" name="pl854">
              <a:extLst>
                <a:ext uri="{FF2B5EF4-FFF2-40B4-BE49-F238E27FC236}">
                  <a16:creationId xmlns:a16="http://schemas.microsoft.com/office/drawing/2014/main" id="{0300200F-C3F2-1340-9109-82A032B98F4D}"/>
                </a:ext>
              </a:extLst>
            </p:cNvPr>
            <p:cNvSpPr/>
            <p:nvPr/>
          </p:nvSpPr>
          <p:spPr>
            <a:xfrm>
              <a:off x="3550763" y="647920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452" name="pt799">
              <a:extLst>
                <a:ext uri="{FF2B5EF4-FFF2-40B4-BE49-F238E27FC236}">
                  <a16:creationId xmlns:a16="http://schemas.microsoft.com/office/drawing/2014/main" id="{873CC8C1-377D-B242-8E81-38B762C36C4D}"/>
                </a:ext>
              </a:extLst>
            </p:cNvPr>
            <p:cNvSpPr/>
            <p:nvPr/>
          </p:nvSpPr>
          <p:spPr>
            <a:xfrm>
              <a:off x="2414384" y="579255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grpSp>
      <p:grpSp>
        <p:nvGrpSpPr>
          <p:cNvPr id="6377" name="Group 6376">
            <a:extLst>
              <a:ext uri="{FF2B5EF4-FFF2-40B4-BE49-F238E27FC236}">
                <a16:creationId xmlns:a16="http://schemas.microsoft.com/office/drawing/2014/main" id="{97AEEC6D-8895-0042-A8F5-69E839514308}"/>
              </a:ext>
            </a:extLst>
          </p:cNvPr>
          <p:cNvGrpSpPr/>
          <p:nvPr/>
        </p:nvGrpSpPr>
        <p:grpSpPr>
          <a:xfrm>
            <a:off x="5535880" y="3628569"/>
            <a:ext cx="1623745" cy="1043227"/>
            <a:chOff x="3730964" y="4417836"/>
            <a:chExt cx="1623745" cy="1043227"/>
          </a:xfrm>
        </p:grpSpPr>
        <p:sp>
          <p:nvSpPr>
            <p:cNvPr id="3535" name="rc1113">
              <a:extLst>
                <a:ext uri="{FF2B5EF4-FFF2-40B4-BE49-F238E27FC236}">
                  <a16:creationId xmlns:a16="http://schemas.microsoft.com/office/drawing/2014/main" id="{DC4A7A8C-A8E4-BF4E-8867-C67CABE0DE21}"/>
                </a:ext>
              </a:extLst>
            </p:cNvPr>
            <p:cNvSpPr/>
            <p:nvPr/>
          </p:nvSpPr>
          <p:spPr>
            <a:xfrm>
              <a:off x="4082033" y="4673273"/>
              <a:ext cx="1272676" cy="775382"/>
            </a:xfrm>
            <a:prstGeom prst="rect">
              <a:avLst/>
            </a:prstGeom>
            <a:solidFill>
              <a:srgbClr val="FFFFFF">
                <a:alpha val="100000"/>
              </a:srgbClr>
            </a:solidFill>
          </p:spPr>
          <p:txBody>
            <a:bodyPr/>
            <a:lstStyle/>
            <a:p>
              <a:endParaRPr/>
            </a:p>
          </p:txBody>
        </p:sp>
        <p:sp>
          <p:nvSpPr>
            <p:cNvPr id="3536" name="pl1114">
              <a:extLst>
                <a:ext uri="{FF2B5EF4-FFF2-40B4-BE49-F238E27FC236}">
                  <a16:creationId xmlns:a16="http://schemas.microsoft.com/office/drawing/2014/main" id="{359DF15B-A2FE-0846-8CA4-6DD2317FD6EB}"/>
                </a:ext>
              </a:extLst>
            </p:cNvPr>
            <p:cNvSpPr/>
            <p:nvPr/>
          </p:nvSpPr>
          <p:spPr>
            <a:xfrm>
              <a:off x="4082033" y="533308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537" name="pl1115">
              <a:extLst>
                <a:ext uri="{FF2B5EF4-FFF2-40B4-BE49-F238E27FC236}">
                  <a16:creationId xmlns:a16="http://schemas.microsoft.com/office/drawing/2014/main" id="{084E9FB9-C777-1346-A177-A54C71F8113A}"/>
                </a:ext>
              </a:extLst>
            </p:cNvPr>
            <p:cNvSpPr/>
            <p:nvPr/>
          </p:nvSpPr>
          <p:spPr>
            <a:xfrm>
              <a:off x="4082033" y="517243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538" name="pl1116">
              <a:extLst>
                <a:ext uri="{FF2B5EF4-FFF2-40B4-BE49-F238E27FC236}">
                  <a16:creationId xmlns:a16="http://schemas.microsoft.com/office/drawing/2014/main" id="{642167ED-27F1-5D44-823A-EB24896BBEDC}"/>
                </a:ext>
              </a:extLst>
            </p:cNvPr>
            <p:cNvSpPr/>
            <p:nvPr/>
          </p:nvSpPr>
          <p:spPr>
            <a:xfrm>
              <a:off x="4082033" y="501177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539" name="pl1117">
              <a:extLst>
                <a:ext uri="{FF2B5EF4-FFF2-40B4-BE49-F238E27FC236}">
                  <a16:creationId xmlns:a16="http://schemas.microsoft.com/office/drawing/2014/main" id="{74A26C14-03B0-FB4A-9AFA-7CCE5F4BA9C6}"/>
                </a:ext>
              </a:extLst>
            </p:cNvPr>
            <p:cNvSpPr/>
            <p:nvPr/>
          </p:nvSpPr>
          <p:spPr>
            <a:xfrm>
              <a:off x="4082033" y="485112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540" name="pl1118">
              <a:extLst>
                <a:ext uri="{FF2B5EF4-FFF2-40B4-BE49-F238E27FC236}">
                  <a16:creationId xmlns:a16="http://schemas.microsoft.com/office/drawing/2014/main" id="{348DD183-716F-7D47-AC63-A38369A1B4C4}"/>
                </a:ext>
              </a:extLst>
            </p:cNvPr>
            <p:cNvSpPr/>
            <p:nvPr/>
          </p:nvSpPr>
          <p:spPr>
            <a:xfrm>
              <a:off x="4082033" y="469046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541" name="pl1119">
              <a:extLst>
                <a:ext uri="{FF2B5EF4-FFF2-40B4-BE49-F238E27FC236}">
                  <a16:creationId xmlns:a16="http://schemas.microsoft.com/office/drawing/2014/main" id="{29A8C66B-F215-EA4E-AD9F-254F5B1F269E}"/>
                </a:ext>
              </a:extLst>
            </p:cNvPr>
            <p:cNvSpPr/>
            <p:nvPr/>
          </p:nvSpPr>
          <p:spPr>
            <a:xfrm>
              <a:off x="4082033" y="541341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542" name="pl1120">
              <a:extLst>
                <a:ext uri="{FF2B5EF4-FFF2-40B4-BE49-F238E27FC236}">
                  <a16:creationId xmlns:a16="http://schemas.microsoft.com/office/drawing/2014/main" id="{AAE31A9F-0708-044B-8D66-0A1DA17214E3}"/>
                </a:ext>
              </a:extLst>
            </p:cNvPr>
            <p:cNvSpPr/>
            <p:nvPr/>
          </p:nvSpPr>
          <p:spPr>
            <a:xfrm>
              <a:off x="4082033" y="525275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543" name="pl1121">
              <a:extLst>
                <a:ext uri="{FF2B5EF4-FFF2-40B4-BE49-F238E27FC236}">
                  <a16:creationId xmlns:a16="http://schemas.microsoft.com/office/drawing/2014/main" id="{5519ED0D-68FB-FA47-B204-725A0F5F534C}"/>
                </a:ext>
              </a:extLst>
            </p:cNvPr>
            <p:cNvSpPr/>
            <p:nvPr/>
          </p:nvSpPr>
          <p:spPr>
            <a:xfrm>
              <a:off x="4082033" y="509210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544" name="pl1122">
              <a:extLst>
                <a:ext uri="{FF2B5EF4-FFF2-40B4-BE49-F238E27FC236}">
                  <a16:creationId xmlns:a16="http://schemas.microsoft.com/office/drawing/2014/main" id="{10D02F81-B6AC-9348-8A56-AC604DDD78A9}"/>
                </a:ext>
              </a:extLst>
            </p:cNvPr>
            <p:cNvSpPr/>
            <p:nvPr/>
          </p:nvSpPr>
          <p:spPr>
            <a:xfrm>
              <a:off x="4082033" y="493144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545" name="pl1123">
              <a:extLst>
                <a:ext uri="{FF2B5EF4-FFF2-40B4-BE49-F238E27FC236}">
                  <a16:creationId xmlns:a16="http://schemas.microsoft.com/office/drawing/2014/main" id="{A868DC6C-E41A-7B4C-A6F2-FA530598C962}"/>
                </a:ext>
              </a:extLst>
            </p:cNvPr>
            <p:cNvSpPr/>
            <p:nvPr/>
          </p:nvSpPr>
          <p:spPr>
            <a:xfrm>
              <a:off x="4082033" y="477079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546" name="pl1124">
              <a:extLst>
                <a:ext uri="{FF2B5EF4-FFF2-40B4-BE49-F238E27FC236}">
                  <a16:creationId xmlns:a16="http://schemas.microsoft.com/office/drawing/2014/main" id="{DF55356D-EE8B-C44B-88B7-58A1DA17BF5D}"/>
                </a:ext>
              </a:extLst>
            </p:cNvPr>
            <p:cNvSpPr/>
            <p:nvPr/>
          </p:nvSpPr>
          <p:spPr>
            <a:xfrm>
              <a:off x="4144623"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47" name="pl1125">
              <a:extLst>
                <a:ext uri="{FF2B5EF4-FFF2-40B4-BE49-F238E27FC236}">
                  <a16:creationId xmlns:a16="http://schemas.microsoft.com/office/drawing/2014/main" id="{316C136F-D672-744C-8358-4ECCB17099D7}"/>
                </a:ext>
              </a:extLst>
            </p:cNvPr>
            <p:cNvSpPr/>
            <p:nvPr/>
          </p:nvSpPr>
          <p:spPr>
            <a:xfrm>
              <a:off x="4248942"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48" name="pl1126">
              <a:extLst>
                <a:ext uri="{FF2B5EF4-FFF2-40B4-BE49-F238E27FC236}">
                  <a16:creationId xmlns:a16="http://schemas.microsoft.com/office/drawing/2014/main" id="{A6FD859A-CA42-7947-95BB-793D4AFC7CF1}"/>
                </a:ext>
              </a:extLst>
            </p:cNvPr>
            <p:cNvSpPr/>
            <p:nvPr/>
          </p:nvSpPr>
          <p:spPr>
            <a:xfrm>
              <a:off x="435325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49" name="pl1127">
              <a:extLst>
                <a:ext uri="{FF2B5EF4-FFF2-40B4-BE49-F238E27FC236}">
                  <a16:creationId xmlns:a16="http://schemas.microsoft.com/office/drawing/2014/main" id="{0913B4C6-6000-F649-BEC6-F1FA5DC540F2}"/>
                </a:ext>
              </a:extLst>
            </p:cNvPr>
            <p:cNvSpPr/>
            <p:nvPr/>
          </p:nvSpPr>
          <p:spPr>
            <a:xfrm>
              <a:off x="445757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0" name="pl1128">
              <a:extLst>
                <a:ext uri="{FF2B5EF4-FFF2-40B4-BE49-F238E27FC236}">
                  <a16:creationId xmlns:a16="http://schemas.microsoft.com/office/drawing/2014/main" id="{B02E7B08-B8E8-934D-BE13-A17CD5349C53}"/>
                </a:ext>
              </a:extLst>
            </p:cNvPr>
            <p:cNvSpPr/>
            <p:nvPr/>
          </p:nvSpPr>
          <p:spPr>
            <a:xfrm>
              <a:off x="456189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1" name="pl1129">
              <a:extLst>
                <a:ext uri="{FF2B5EF4-FFF2-40B4-BE49-F238E27FC236}">
                  <a16:creationId xmlns:a16="http://schemas.microsoft.com/office/drawing/2014/main" id="{A7885C41-2052-8B4C-8D25-2948ECB029BB}"/>
                </a:ext>
              </a:extLst>
            </p:cNvPr>
            <p:cNvSpPr/>
            <p:nvPr/>
          </p:nvSpPr>
          <p:spPr>
            <a:xfrm>
              <a:off x="4666212"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2" name="pl1130">
              <a:extLst>
                <a:ext uri="{FF2B5EF4-FFF2-40B4-BE49-F238E27FC236}">
                  <a16:creationId xmlns:a16="http://schemas.microsoft.com/office/drawing/2014/main" id="{E3F5D662-46C4-F843-808F-660A4F413B0F}"/>
                </a:ext>
              </a:extLst>
            </p:cNvPr>
            <p:cNvSpPr/>
            <p:nvPr/>
          </p:nvSpPr>
          <p:spPr>
            <a:xfrm>
              <a:off x="4770530"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3" name="pl1131">
              <a:extLst>
                <a:ext uri="{FF2B5EF4-FFF2-40B4-BE49-F238E27FC236}">
                  <a16:creationId xmlns:a16="http://schemas.microsoft.com/office/drawing/2014/main" id="{531173DA-FFAE-564F-9963-6F8C1B2DA63F}"/>
                </a:ext>
              </a:extLst>
            </p:cNvPr>
            <p:cNvSpPr/>
            <p:nvPr/>
          </p:nvSpPr>
          <p:spPr>
            <a:xfrm>
              <a:off x="4874847"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4" name="pl1132">
              <a:extLst>
                <a:ext uri="{FF2B5EF4-FFF2-40B4-BE49-F238E27FC236}">
                  <a16:creationId xmlns:a16="http://schemas.microsoft.com/office/drawing/2014/main" id="{7C29AC2F-7DCF-6741-8C06-5ADF3F0FB4C3}"/>
                </a:ext>
              </a:extLst>
            </p:cNvPr>
            <p:cNvSpPr/>
            <p:nvPr/>
          </p:nvSpPr>
          <p:spPr>
            <a:xfrm>
              <a:off x="497916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5" name="pl1133">
              <a:extLst>
                <a:ext uri="{FF2B5EF4-FFF2-40B4-BE49-F238E27FC236}">
                  <a16:creationId xmlns:a16="http://schemas.microsoft.com/office/drawing/2014/main" id="{BE0D44F4-3E35-374B-8DCF-323964BD2F87}"/>
                </a:ext>
              </a:extLst>
            </p:cNvPr>
            <p:cNvSpPr/>
            <p:nvPr/>
          </p:nvSpPr>
          <p:spPr>
            <a:xfrm>
              <a:off x="5083483"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6" name="pl1134">
              <a:extLst>
                <a:ext uri="{FF2B5EF4-FFF2-40B4-BE49-F238E27FC236}">
                  <a16:creationId xmlns:a16="http://schemas.microsoft.com/office/drawing/2014/main" id="{F9034713-8BAE-2541-9635-43A2FC5160FC}"/>
                </a:ext>
              </a:extLst>
            </p:cNvPr>
            <p:cNvSpPr/>
            <p:nvPr/>
          </p:nvSpPr>
          <p:spPr>
            <a:xfrm>
              <a:off x="5187800"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57" name="pl1135">
              <a:extLst>
                <a:ext uri="{FF2B5EF4-FFF2-40B4-BE49-F238E27FC236}">
                  <a16:creationId xmlns:a16="http://schemas.microsoft.com/office/drawing/2014/main" id="{3F658C06-D697-CF4B-AD71-C1F2E3ED6CAC}"/>
                </a:ext>
              </a:extLst>
            </p:cNvPr>
            <p:cNvSpPr/>
            <p:nvPr/>
          </p:nvSpPr>
          <p:spPr>
            <a:xfrm>
              <a:off x="529211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614" name="rc1192">
              <a:extLst>
                <a:ext uri="{FF2B5EF4-FFF2-40B4-BE49-F238E27FC236}">
                  <a16:creationId xmlns:a16="http://schemas.microsoft.com/office/drawing/2014/main" id="{86A24813-7DE0-0E4E-B0C8-DB57FE8BC3CD}"/>
                </a:ext>
              </a:extLst>
            </p:cNvPr>
            <p:cNvSpPr/>
            <p:nvPr/>
          </p:nvSpPr>
          <p:spPr>
            <a:xfrm>
              <a:off x="4092465"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615" name="rc1193">
              <a:extLst>
                <a:ext uri="{FF2B5EF4-FFF2-40B4-BE49-F238E27FC236}">
                  <a16:creationId xmlns:a16="http://schemas.microsoft.com/office/drawing/2014/main" id="{295824EC-5903-804A-8766-868CA48099FE}"/>
                </a:ext>
              </a:extLst>
            </p:cNvPr>
            <p:cNvSpPr/>
            <p:nvPr/>
          </p:nvSpPr>
          <p:spPr>
            <a:xfrm>
              <a:off x="4196782"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616" name="rc1194">
              <a:extLst>
                <a:ext uri="{FF2B5EF4-FFF2-40B4-BE49-F238E27FC236}">
                  <a16:creationId xmlns:a16="http://schemas.microsoft.com/office/drawing/2014/main" id="{C5E46A46-1FF5-2D4B-8331-5D574FB442AC}"/>
                </a:ext>
              </a:extLst>
            </p:cNvPr>
            <p:cNvSpPr/>
            <p:nvPr/>
          </p:nvSpPr>
          <p:spPr>
            <a:xfrm>
              <a:off x="4509736"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617" name="rc1195">
              <a:extLst>
                <a:ext uri="{FF2B5EF4-FFF2-40B4-BE49-F238E27FC236}">
                  <a16:creationId xmlns:a16="http://schemas.microsoft.com/office/drawing/2014/main" id="{4A950765-D055-E446-A094-D1390CC1BDA0}"/>
                </a:ext>
              </a:extLst>
            </p:cNvPr>
            <p:cNvSpPr/>
            <p:nvPr/>
          </p:nvSpPr>
          <p:spPr>
            <a:xfrm>
              <a:off x="4614054"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618" name="rc1196">
              <a:extLst>
                <a:ext uri="{FF2B5EF4-FFF2-40B4-BE49-F238E27FC236}">
                  <a16:creationId xmlns:a16="http://schemas.microsoft.com/office/drawing/2014/main" id="{8FC44FCB-348C-814C-9664-B3AAA04A0CA4}"/>
                </a:ext>
              </a:extLst>
            </p:cNvPr>
            <p:cNvSpPr/>
            <p:nvPr/>
          </p:nvSpPr>
          <p:spPr>
            <a:xfrm>
              <a:off x="4927007"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619" name="rc1197">
              <a:extLst>
                <a:ext uri="{FF2B5EF4-FFF2-40B4-BE49-F238E27FC236}">
                  <a16:creationId xmlns:a16="http://schemas.microsoft.com/office/drawing/2014/main" id="{947C2835-892B-5545-91EF-E91ABD4B2CCB}"/>
                </a:ext>
              </a:extLst>
            </p:cNvPr>
            <p:cNvSpPr/>
            <p:nvPr/>
          </p:nvSpPr>
          <p:spPr>
            <a:xfrm>
              <a:off x="5031325"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620" name="rc1198">
              <a:extLst>
                <a:ext uri="{FF2B5EF4-FFF2-40B4-BE49-F238E27FC236}">
                  <a16:creationId xmlns:a16="http://schemas.microsoft.com/office/drawing/2014/main" id="{01B801DA-9A0A-334E-9D1E-1D12DAEE98D7}"/>
                </a:ext>
              </a:extLst>
            </p:cNvPr>
            <p:cNvSpPr/>
            <p:nvPr/>
          </p:nvSpPr>
          <p:spPr>
            <a:xfrm>
              <a:off x="5135642"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621" name="rc1199">
              <a:extLst>
                <a:ext uri="{FF2B5EF4-FFF2-40B4-BE49-F238E27FC236}">
                  <a16:creationId xmlns:a16="http://schemas.microsoft.com/office/drawing/2014/main" id="{620738C7-1469-4249-86D8-886CCB4B845C}"/>
                </a:ext>
              </a:extLst>
            </p:cNvPr>
            <p:cNvSpPr/>
            <p:nvPr/>
          </p:nvSpPr>
          <p:spPr>
            <a:xfrm>
              <a:off x="5239960"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622" name="rc1200">
              <a:extLst>
                <a:ext uri="{FF2B5EF4-FFF2-40B4-BE49-F238E27FC236}">
                  <a16:creationId xmlns:a16="http://schemas.microsoft.com/office/drawing/2014/main" id="{ADCEDA4F-2277-564C-B534-C6AD9CBA1AF8}"/>
                </a:ext>
              </a:extLst>
            </p:cNvPr>
            <p:cNvSpPr/>
            <p:nvPr/>
          </p:nvSpPr>
          <p:spPr>
            <a:xfrm>
              <a:off x="4082033" y="4673273"/>
              <a:ext cx="1272676" cy="775382"/>
            </a:xfrm>
            <a:prstGeom prst="rect">
              <a:avLst/>
            </a:prstGeom>
            <a:ln w="13550" cap="rnd">
              <a:solidFill>
                <a:srgbClr val="333333">
                  <a:alpha val="100000"/>
                </a:srgbClr>
              </a:solidFill>
              <a:prstDash val="solid"/>
              <a:round/>
            </a:ln>
          </p:spPr>
          <p:txBody>
            <a:bodyPr/>
            <a:lstStyle/>
            <a:p>
              <a:endParaRPr/>
            </a:p>
          </p:txBody>
        </p:sp>
        <p:sp>
          <p:nvSpPr>
            <p:cNvPr id="4408" name="rc1986">
              <a:extLst>
                <a:ext uri="{FF2B5EF4-FFF2-40B4-BE49-F238E27FC236}">
                  <a16:creationId xmlns:a16="http://schemas.microsoft.com/office/drawing/2014/main" id="{C4AD86E3-8E08-AF41-882C-C4309DBD2297}"/>
                </a:ext>
              </a:extLst>
            </p:cNvPr>
            <p:cNvSpPr/>
            <p:nvPr/>
          </p:nvSpPr>
          <p:spPr>
            <a:xfrm>
              <a:off x="4082033" y="4417836"/>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09" name="tx1987">
              <a:extLst>
                <a:ext uri="{FF2B5EF4-FFF2-40B4-BE49-F238E27FC236}">
                  <a16:creationId xmlns:a16="http://schemas.microsoft.com/office/drawing/2014/main" id="{2C275CFC-4D3F-A143-B8F8-65AD7072492B}"/>
                </a:ext>
              </a:extLst>
            </p:cNvPr>
            <p:cNvSpPr/>
            <p:nvPr/>
          </p:nvSpPr>
          <p:spPr>
            <a:xfrm>
              <a:off x="4676332" y="4497904"/>
              <a:ext cx="84079"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P</a:t>
              </a:r>
            </a:p>
          </p:txBody>
        </p:sp>
        <p:sp>
          <p:nvSpPr>
            <p:cNvPr id="4654" name="tx2232">
              <a:extLst>
                <a:ext uri="{FF2B5EF4-FFF2-40B4-BE49-F238E27FC236}">
                  <a16:creationId xmlns:a16="http://schemas.microsoft.com/office/drawing/2014/main" id="{748A7C7F-C271-1440-91A8-0F4369586BD7}"/>
                </a:ext>
              </a:extLst>
            </p:cNvPr>
            <p:cNvSpPr/>
            <p:nvPr/>
          </p:nvSpPr>
          <p:spPr>
            <a:xfrm>
              <a:off x="3941284" y="5365632"/>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55" name="tx2233">
              <a:extLst>
                <a:ext uri="{FF2B5EF4-FFF2-40B4-BE49-F238E27FC236}">
                  <a16:creationId xmlns:a16="http://schemas.microsoft.com/office/drawing/2014/main" id="{E0CBB2F7-39E0-3240-BB96-7CDE526CE257}"/>
                </a:ext>
              </a:extLst>
            </p:cNvPr>
            <p:cNvSpPr/>
            <p:nvPr/>
          </p:nvSpPr>
          <p:spPr>
            <a:xfrm>
              <a:off x="3730964" y="5204977"/>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1000</a:t>
              </a:r>
            </a:p>
          </p:txBody>
        </p:sp>
        <p:sp>
          <p:nvSpPr>
            <p:cNvPr id="4656" name="tx2234">
              <a:extLst>
                <a:ext uri="{FF2B5EF4-FFF2-40B4-BE49-F238E27FC236}">
                  <a16:creationId xmlns:a16="http://schemas.microsoft.com/office/drawing/2014/main" id="{0F096AB3-C767-5B46-8EF8-55E89E8E7E86}"/>
                </a:ext>
              </a:extLst>
            </p:cNvPr>
            <p:cNvSpPr/>
            <p:nvPr/>
          </p:nvSpPr>
          <p:spPr>
            <a:xfrm>
              <a:off x="3730964" y="5043997"/>
              <a:ext cx="280427"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2000</a:t>
              </a:r>
            </a:p>
          </p:txBody>
        </p:sp>
        <p:sp>
          <p:nvSpPr>
            <p:cNvPr id="4657" name="tx2235">
              <a:extLst>
                <a:ext uri="{FF2B5EF4-FFF2-40B4-BE49-F238E27FC236}">
                  <a16:creationId xmlns:a16="http://schemas.microsoft.com/office/drawing/2014/main" id="{5ED32BF3-35E4-0841-8A85-FECA60AFB0BC}"/>
                </a:ext>
              </a:extLst>
            </p:cNvPr>
            <p:cNvSpPr/>
            <p:nvPr/>
          </p:nvSpPr>
          <p:spPr>
            <a:xfrm>
              <a:off x="3730964" y="4883538"/>
              <a:ext cx="280427"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3000</a:t>
              </a:r>
            </a:p>
          </p:txBody>
        </p:sp>
        <p:sp>
          <p:nvSpPr>
            <p:cNvPr id="4658" name="tx2236">
              <a:extLst>
                <a:ext uri="{FF2B5EF4-FFF2-40B4-BE49-F238E27FC236}">
                  <a16:creationId xmlns:a16="http://schemas.microsoft.com/office/drawing/2014/main" id="{8CDFE8BA-D4F5-054C-A2C7-C49686687C4B}"/>
                </a:ext>
              </a:extLst>
            </p:cNvPr>
            <p:cNvSpPr/>
            <p:nvPr/>
          </p:nvSpPr>
          <p:spPr>
            <a:xfrm>
              <a:off x="3730964" y="4722753"/>
              <a:ext cx="280427"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4000</a:t>
              </a:r>
            </a:p>
          </p:txBody>
        </p:sp>
        <p:sp>
          <p:nvSpPr>
            <p:cNvPr id="4659" name="pl2237">
              <a:extLst>
                <a:ext uri="{FF2B5EF4-FFF2-40B4-BE49-F238E27FC236}">
                  <a16:creationId xmlns:a16="http://schemas.microsoft.com/office/drawing/2014/main" id="{001ADAC5-0B4F-9745-9D22-6C22389B801D}"/>
                </a:ext>
              </a:extLst>
            </p:cNvPr>
            <p:cNvSpPr/>
            <p:nvPr/>
          </p:nvSpPr>
          <p:spPr>
            <a:xfrm>
              <a:off x="4042788" y="541341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60" name="pl2238">
              <a:extLst>
                <a:ext uri="{FF2B5EF4-FFF2-40B4-BE49-F238E27FC236}">
                  <a16:creationId xmlns:a16="http://schemas.microsoft.com/office/drawing/2014/main" id="{D2357CF9-21A8-E146-8040-940389484599}"/>
                </a:ext>
              </a:extLst>
            </p:cNvPr>
            <p:cNvSpPr/>
            <p:nvPr/>
          </p:nvSpPr>
          <p:spPr>
            <a:xfrm>
              <a:off x="4042788" y="525275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61" name="pl2239">
              <a:extLst>
                <a:ext uri="{FF2B5EF4-FFF2-40B4-BE49-F238E27FC236}">
                  <a16:creationId xmlns:a16="http://schemas.microsoft.com/office/drawing/2014/main" id="{C1B98EC5-07BF-274A-A742-3B8F48E4BB34}"/>
                </a:ext>
              </a:extLst>
            </p:cNvPr>
            <p:cNvSpPr/>
            <p:nvPr/>
          </p:nvSpPr>
          <p:spPr>
            <a:xfrm>
              <a:off x="4042788" y="509210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62" name="pl2240">
              <a:extLst>
                <a:ext uri="{FF2B5EF4-FFF2-40B4-BE49-F238E27FC236}">
                  <a16:creationId xmlns:a16="http://schemas.microsoft.com/office/drawing/2014/main" id="{D836A231-8A37-3741-89FF-4452A9817804}"/>
                </a:ext>
              </a:extLst>
            </p:cNvPr>
            <p:cNvSpPr/>
            <p:nvPr/>
          </p:nvSpPr>
          <p:spPr>
            <a:xfrm>
              <a:off x="4042788" y="493144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63" name="pl2241">
              <a:extLst>
                <a:ext uri="{FF2B5EF4-FFF2-40B4-BE49-F238E27FC236}">
                  <a16:creationId xmlns:a16="http://schemas.microsoft.com/office/drawing/2014/main" id="{10AE9D87-7BC7-6B42-AC65-9B7179542D0A}"/>
                </a:ext>
              </a:extLst>
            </p:cNvPr>
            <p:cNvSpPr/>
            <p:nvPr/>
          </p:nvSpPr>
          <p:spPr>
            <a:xfrm>
              <a:off x="4042788" y="477079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503" name="pl1136">
              <a:extLst>
                <a:ext uri="{FF2B5EF4-FFF2-40B4-BE49-F238E27FC236}">
                  <a16:creationId xmlns:a16="http://schemas.microsoft.com/office/drawing/2014/main" id="{91C90A3A-D93B-324E-B154-51153C38CE41}"/>
                </a:ext>
              </a:extLst>
            </p:cNvPr>
            <p:cNvSpPr/>
            <p:nvPr/>
          </p:nvSpPr>
          <p:spPr>
            <a:xfrm>
              <a:off x="4144623" y="4800836"/>
              <a:ext cx="0" cy="58444"/>
            </a:xfrm>
            <a:custGeom>
              <a:avLst/>
              <a:gdLst/>
              <a:ahLst/>
              <a:cxnLst/>
              <a:rect l="0" t="0" r="0" b="0"/>
              <a:pathLst>
                <a:path h="49161">
                  <a:moveTo>
                    <a:pt x="0" y="49161"/>
                  </a:moveTo>
                  <a:lnTo>
                    <a:pt x="0" y="0"/>
                  </a:lnTo>
                </a:path>
              </a:pathLst>
            </a:custGeom>
            <a:ln w="5420" cap="flat">
              <a:solidFill>
                <a:srgbClr val="3B81A0">
                  <a:alpha val="100000"/>
                </a:srgbClr>
              </a:solidFill>
              <a:prstDash val="solid"/>
              <a:round/>
            </a:ln>
          </p:spPr>
          <p:txBody>
            <a:bodyPr/>
            <a:lstStyle/>
            <a:p>
              <a:endParaRPr/>
            </a:p>
          </p:txBody>
        </p:sp>
        <p:sp>
          <p:nvSpPr>
            <p:cNvPr id="5504" name="pl1137">
              <a:extLst>
                <a:ext uri="{FF2B5EF4-FFF2-40B4-BE49-F238E27FC236}">
                  <a16:creationId xmlns:a16="http://schemas.microsoft.com/office/drawing/2014/main" id="{791E7831-CB0C-9146-8936-F1EACE7FB575}"/>
                </a:ext>
              </a:extLst>
            </p:cNvPr>
            <p:cNvSpPr/>
            <p:nvPr/>
          </p:nvSpPr>
          <p:spPr>
            <a:xfrm>
              <a:off x="4144623" y="4922418"/>
              <a:ext cx="0" cy="41629"/>
            </a:xfrm>
            <a:custGeom>
              <a:avLst/>
              <a:gdLst/>
              <a:ahLst/>
              <a:cxnLst/>
              <a:rect l="0" t="0" r="0" b="0"/>
              <a:pathLst>
                <a:path h="35017">
                  <a:moveTo>
                    <a:pt x="0" y="0"/>
                  </a:moveTo>
                  <a:lnTo>
                    <a:pt x="0" y="35017"/>
                  </a:lnTo>
                </a:path>
              </a:pathLst>
            </a:custGeom>
            <a:ln w="5420" cap="flat">
              <a:solidFill>
                <a:srgbClr val="3B81A0">
                  <a:alpha val="100000"/>
                </a:srgbClr>
              </a:solidFill>
              <a:prstDash val="solid"/>
              <a:round/>
            </a:ln>
          </p:spPr>
          <p:txBody>
            <a:bodyPr/>
            <a:lstStyle/>
            <a:p>
              <a:endParaRPr/>
            </a:p>
          </p:txBody>
        </p:sp>
        <p:sp>
          <p:nvSpPr>
            <p:cNvPr id="5505" name="pg1138">
              <a:extLst>
                <a:ext uri="{FF2B5EF4-FFF2-40B4-BE49-F238E27FC236}">
                  <a16:creationId xmlns:a16="http://schemas.microsoft.com/office/drawing/2014/main" id="{96052968-5905-AF4B-8D5E-B18D61E9D068}"/>
                </a:ext>
              </a:extLst>
            </p:cNvPr>
            <p:cNvSpPr/>
            <p:nvPr/>
          </p:nvSpPr>
          <p:spPr>
            <a:xfrm>
              <a:off x="4105505" y="4859282"/>
              <a:ext cx="78237" cy="63136"/>
            </a:xfrm>
            <a:custGeom>
              <a:avLst/>
              <a:gdLst/>
              <a:ahLst/>
              <a:cxnLst/>
              <a:rect l="0" t="0" r="0" b="0"/>
              <a:pathLst>
                <a:path w="69364" h="53107">
                  <a:moveTo>
                    <a:pt x="0" y="0"/>
                  </a:moveTo>
                  <a:lnTo>
                    <a:pt x="0" y="53107"/>
                  </a:lnTo>
                  <a:lnTo>
                    <a:pt x="69364" y="5310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06" name="pl1139">
              <a:extLst>
                <a:ext uri="{FF2B5EF4-FFF2-40B4-BE49-F238E27FC236}">
                  <a16:creationId xmlns:a16="http://schemas.microsoft.com/office/drawing/2014/main" id="{42DAD88E-8BF5-B041-B12A-B23F58C23A77}"/>
                </a:ext>
              </a:extLst>
            </p:cNvPr>
            <p:cNvSpPr/>
            <p:nvPr/>
          </p:nvSpPr>
          <p:spPr>
            <a:xfrm>
              <a:off x="4105505" y="487607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07" name="pt1140">
              <a:extLst>
                <a:ext uri="{FF2B5EF4-FFF2-40B4-BE49-F238E27FC236}">
                  <a16:creationId xmlns:a16="http://schemas.microsoft.com/office/drawing/2014/main" id="{926871BB-9DFE-9644-A650-7BEAC82D7DAD}"/>
                </a:ext>
              </a:extLst>
            </p:cNvPr>
            <p:cNvSpPr/>
            <p:nvPr/>
          </p:nvSpPr>
          <p:spPr>
            <a:xfrm>
              <a:off x="4220940" y="4806103"/>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08" name="pl1141">
              <a:extLst>
                <a:ext uri="{FF2B5EF4-FFF2-40B4-BE49-F238E27FC236}">
                  <a16:creationId xmlns:a16="http://schemas.microsoft.com/office/drawing/2014/main" id="{7AAFE9B3-7260-E943-8A5A-8D8FE8F4A3DD}"/>
                </a:ext>
              </a:extLst>
            </p:cNvPr>
            <p:cNvSpPr/>
            <p:nvPr/>
          </p:nvSpPr>
          <p:spPr>
            <a:xfrm>
              <a:off x="4248942" y="4756143"/>
              <a:ext cx="0" cy="9859"/>
            </a:xfrm>
            <a:custGeom>
              <a:avLst/>
              <a:gdLst/>
              <a:ahLst/>
              <a:cxnLst/>
              <a:rect l="0" t="0" r="0" b="0"/>
              <a:pathLst>
                <a:path h="8293">
                  <a:moveTo>
                    <a:pt x="0" y="8293"/>
                  </a:moveTo>
                  <a:lnTo>
                    <a:pt x="0" y="0"/>
                  </a:lnTo>
                </a:path>
              </a:pathLst>
            </a:custGeom>
            <a:ln w="5420" cap="flat">
              <a:solidFill>
                <a:srgbClr val="E5BF6A">
                  <a:alpha val="100000"/>
                </a:srgbClr>
              </a:solidFill>
              <a:prstDash val="solid"/>
              <a:round/>
            </a:ln>
          </p:spPr>
          <p:txBody>
            <a:bodyPr/>
            <a:lstStyle/>
            <a:p>
              <a:endParaRPr/>
            </a:p>
          </p:txBody>
        </p:sp>
        <p:sp>
          <p:nvSpPr>
            <p:cNvPr id="5509" name="pl1142">
              <a:extLst>
                <a:ext uri="{FF2B5EF4-FFF2-40B4-BE49-F238E27FC236}">
                  <a16:creationId xmlns:a16="http://schemas.microsoft.com/office/drawing/2014/main" id="{AE3D92A2-201F-6647-91CC-967E1C58C00A}"/>
                </a:ext>
              </a:extLst>
            </p:cNvPr>
            <p:cNvSpPr/>
            <p:nvPr/>
          </p:nvSpPr>
          <p:spPr>
            <a:xfrm>
              <a:off x="4248942" y="4787198"/>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510" name="pg1143">
              <a:extLst>
                <a:ext uri="{FF2B5EF4-FFF2-40B4-BE49-F238E27FC236}">
                  <a16:creationId xmlns:a16="http://schemas.microsoft.com/office/drawing/2014/main" id="{9A2D1E74-64EE-034E-B41C-7F4C710E66BC}"/>
                </a:ext>
              </a:extLst>
            </p:cNvPr>
            <p:cNvSpPr/>
            <p:nvPr/>
          </p:nvSpPr>
          <p:spPr>
            <a:xfrm>
              <a:off x="4209822" y="4766003"/>
              <a:ext cx="78237" cy="21195"/>
            </a:xfrm>
            <a:custGeom>
              <a:avLst/>
              <a:gdLst/>
              <a:ahLst/>
              <a:cxnLst/>
              <a:rect l="0" t="0" r="0" b="0"/>
              <a:pathLst>
                <a:path w="69364" h="17828">
                  <a:moveTo>
                    <a:pt x="0" y="0"/>
                  </a:moveTo>
                  <a:lnTo>
                    <a:pt x="0" y="17828"/>
                  </a:lnTo>
                  <a:lnTo>
                    <a:pt x="69364" y="1782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11" name="pl1144">
              <a:extLst>
                <a:ext uri="{FF2B5EF4-FFF2-40B4-BE49-F238E27FC236}">
                  <a16:creationId xmlns:a16="http://schemas.microsoft.com/office/drawing/2014/main" id="{89399154-3CF1-5849-989A-21629D0B6445}"/>
                </a:ext>
              </a:extLst>
            </p:cNvPr>
            <p:cNvSpPr/>
            <p:nvPr/>
          </p:nvSpPr>
          <p:spPr>
            <a:xfrm>
              <a:off x="4209822" y="477017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12" name="pt1145">
              <a:extLst>
                <a:ext uri="{FF2B5EF4-FFF2-40B4-BE49-F238E27FC236}">
                  <a16:creationId xmlns:a16="http://schemas.microsoft.com/office/drawing/2014/main" id="{D20E187A-7763-6342-99DB-05E3B3F15643}"/>
                </a:ext>
              </a:extLst>
            </p:cNvPr>
            <p:cNvSpPr/>
            <p:nvPr/>
          </p:nvSpPr>
          <p:spPr>
            <a:xfrm>
              <a:off x="4325257" y="4995402"/>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13" name="pt1146">
              <a:extLst>
                <a:ext uri="{FF2B5EF4-FFF2-40B4-BE49-F238E27FC236}">
                  <a16:creationId xmlns:a16="http://schemas.microsoft.com/office/drawing/2014/main" id="{9581C57A-912D-C447-BE03-AA8768A0AFF4}"/>
                </a:ext>
              </a:extLst>
            </p:cNvPr>
            <p:cNvSpPr/>
            <p:nvPr/>
          </p:nvSpPr>
          <p:spPr>
            <a:xfrm>
              <a:off x="4325257" y="4870539"/>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14" name="pl1147">
              <a:extLst>
                <a:ext uri="{FF2B5EF4-FFF2-40B4-BE49-F238E27FC236}">
                  <a16:creationId xmlns:a16="http://schemas.microsoft.com/office/drawing/2014/main" id="{2217667D-543E-294D-A9D4-FC5DED5C5F40}"/>
                </a:ext>
              </a:extLst>
            </p:cNvPr>
            <p:cNvSpPr/>
            <p:nvPr/>
          </p:nvSpPr>
          <p:spPr>
            <a:xfrm>
              <a:off x="4353259" y="4961455"/>
              <a:ext cx="0" cy="18220"/>
            </a:xfrm>
            <a:custGeom>
              <a:avLst/>
              <a:gdLst/>
              <a:ahLst/>
              <a:cxnLst/>
              <a:rect l="0" t="0" r="0" b="0"/>
              <a:pathLst>
                <a:path h="15326">
                  <a:moveTo>
                    <a:pt x="0" y="15326"/>
                  </a:moveTo>
                  <a:lnTo>
                    <a:pt x="0" y="0"/>
                  </a:lnTo>
                </a:path>
              </a:pathLst>
            </a:custGeom>
            <a:ln w="5420" cap="flat">
              <a:solidFill>
                <a:srgbClr val="3B81A0">
                  <a:alpha val="100000"/>
                </a:srgbClr>
              </a:solidFill>
              <a:prstDash val="solid"/>
              <a:round/>
            </a:ln>
          </p:spPr>
          <p:txBody>
            <a:bodyPr/>
            <a:lstStyle/>
            <a:p>
              <a:endParaRPr/>
            </a:p>
          </p:txBody>
        </p:sp>
        <p:sp>
          <p:nvSpPr>
            <p:cNvPr id="5515" name="pl1148">
              <a:extLst>
                <a:ext uri="{FF2B5EF4-FFF2-40B4-BE49-F238E27FC236}">
                  <a16:creationId xmlns:a16="http://schemas.microsoft.com/office/drawing/2014/main" id="{5679C405-A649-604F-AE6A-CBECC3750181}"/>
                </a:ext>
              </a:extLst>
            </p:cNvPr>
            <p:cNvSpPr/>
            <p:nvPr/>
          </p:nvSpPr>
          <p:spPr>
            <a:xfrm>
              <a:off x="4353259" y="4996653"/>
              <a:ext cx="0" cy="16959"/>
            </a:xfrm>
            <a:custGeom>
              <a:avLst/>
              <a:gdLst/>
              <a:ahLst/>
              <a:cxnLst/>
              <a:rect l="0" t="0" r="0" b="0"/>
              <a:pathLst>
                <a:path h="14265">
                  <a:moveTo>
                    <a:pt x="0" y="0"/>
                  </a:moveTo>
                  <a:lnTo>
                    <a:pt x="0" y="14265"/>
                  </a:lnTo>
                </a:path>
              </a:pathLst>
            </a:custGeom>
            <a:ln w="5420" cap="flat">
              <a:solidFill>
                <a:srgbClr val="3B81A0">
                  <a:alpha val="100000"/>
                </a:srgbClr>
              </a:solidFill>
              <a:prstDash val="solid"/>
              <a:round/>
            </a:ln>
          </p:spPr>
          <p:txBody>
            <a:bodyPr/>
            <a:lstStyle/>
            <a:p>
              <a:endParaRPr/>
            </a:p>
          </p:txBody>
        </p:sp>
        <p:sp>
          <p:nvSpPr>
            <p:cNvPr id="5516" name="pg1149">
              <a:extLst>
                <a:ext uri="{FF2B5EF4-FFF2-40B4-BE49-F238E27FC236}">
                  <a16:creationId xmlns:a16="http://schemas.microsoft.com/office/drawing/2014/main" id="{6787A3FD-7948-F543-9A4B-FF04C7BF2C3D}"/>
                </a:ext>
              </a:extLst>
            </p:cNvPr>
            <p:cNvSpPr/>
            <p:nvPr/>
          </p:nvSpPr>
          <p:spPr>
            <a:xfrm>
              <a:off x="4314141" y="4979676"/>
              <a:ext cx="78237" cy="16977"/>
            </a:xfrm>
            <a:custGeom>
              <a:avLst/>
              <a:gdLst/>
              <a:ahLst/>
              <a:cxnLst/>
              <a:rect l="0" t="0" r="0" b="0"/>
              <a:pathLst>
                <a:path w="69364" h="14280">
                  <a:moveTo>
                    <a:pt x="0" y="0"/>
                  </a:moveTo>
                  <a:lnTo>
                    <a:pt x="0" y="14280"/>
                  </a:lnTo>
                  <a:lnTo>
                    <a:pt x="69364" y="1428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17" name="pl1150">
              <a:extLst>
                <a:ext uri="{FF2B5EF4-FFF2-40B4-BE49-F238E27FC236}">
                  <a16:creationId xmlns:a16="http://schemas.microsoft.com/office/drawing/2014/main" id="{F71D56F3-4577-D840-B5C7-D759403F7372}"/>
                </a:ext>
              </a:extLst>
            </p:cNvPr>
            <p:cNvSpPr/>
            <p:nvPr/>
          </p:nvSpPr>
          <p:spPr>
            <a:xfrm>
              <a:off x="4314141" y="498548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18" name="pl1151">
              <a:extLst>
                <a:ext uri="{FF2B5EF4-FFF2-40B4-BE49-F238E27FC236}">
                  <a16:creationId xmlns:a16="http://schemas.microsoft.com/office/drawing/2014/main" id="{56B74E8F-5944-9340-A0D6-9F459E23B414}"/>
                </a:ext>
              </a:extLst>
            </p:cNvPr>
            <p:cNvSpPr/>
            <p:nvPr/>
          </p:nvSpPr>
          <p:spPr>
            <a:xfrm>
              <a:off x="4457576" y="4882017"/>
              <a:ext cx="0" cy="2382"/>
            </a:xfrm>
            <a:custGeom>
              <a:avLst/>
              <a:gdLst/>
              <a:ahLst/>
              <a:cxnLst/>
              <a:rect l="0" t="0" r="0" b="0"/>
              <a:pathLst>
                <a:path h="2003">
                  <a:moveTo>
                    <a:pt x="0" y="2003"/>
                  </a:moveTo>
                  <a:lnTo>
                    <a:pt x="0" y="0"/>
                  </a:lnTo>
                </a:path>
              </a:pathLst>
            </a:custGeom>
            <a:ln w="5420" cap="flat">
              <a:solidFill>
                <a:srgbClr val="E5BF6A">
                  <a:alpha val="100000"/>
                </a:srgbClr>
              </a:solidFill>
              <a:prstDash val="solid"/>
              <a:round/>
            </a:ln>
          </p:spPr>
          <p:txBody>
            <a:bodyPr/>
            <a:lstStyle/>
            <a:p>
              <a:endParaRPr/>
            </a:p>
          </p:txBody>
        </p:sp>
        <p:sp>
          <p:nvSpPr>
            <p:cNvPr id="5519" name="pl1152">
              <a:extLst>
                <a:ext uri="{FF2B5EF4-FFF2-40B4-BE49-F238E27FC236}">
                  <a16:creationId xmlns:a16="http://schemas.microsoft.com/office/drawing/2014/main" id="{1A7599AA-1C70-414D-8959-C38DC5FB79B3}"/>
                </a:ext>
              </a:extLst>
            </p:cNvPr>
            <p:cNvSpPr/>
            <p:nvPr/>
          </p:nvSpPr>
          <p:spPr>
            <a:xfrm>
              <a:off x="4457576" y="4911015"/>
              <a:ext cx="0" cy="15906"/>
            </a:xfrm>
            <a:custGeom>
              <a:avLst/>
              <a:gdLst/>
              <a:ahLst/>
              <a:cxnLst/>
              <a:rect l="0" t="0" r="0" b="0"/>
              <a:pathLst>
                <a:path h="13379">
                  <a:moveTo>
                    <a:pt x="0" y="0"/>
                  </a:moveTo>
                  <a:lnTo>
                    <a:pt x="0" y="13379"/>
                  </a:lnTo>
                </a:path>
              </a:pathLst>
            </a:custGeom>
            <a:ln w="5420" cap="flat">
              <a:solidFill>
                <a:srgbClr val="E5BF6A">
                  <a:alpha val="100000"/>
                </a:srgbClr>
              </a:solidFill>
              <a:prstDash val="solid"/>
              <a:round/>
            </a:ln>
          </p:spPr>
          <p:txBody>
            <a:bodyPr/>
            <a:lstStyle/>
            <a:p>
              <a:endParaRPr/>
            </a:p>
          </p:txBody>
        </p:sp>
        <p:sp>
          <p:nvSpPr>
            <p:cNvPr id="5520" name="pg1153">
              <a:extLst>
                <a:ext uri="{FF2B5EF4-FFF2-40B4-BE49-F238E27FC236}">
                  <a16:creationId xmlns:a16="http://schemas.microsoft.com/office/drawing/2014/main" id="{473E2A52-B328-A64A-A8CF-5E25253C3705}"/>
                </a:ext>
              </a:extLst>
            </p:cNvPr>
            <p:cNvSpPr/>
            <p:nvPr/>
          </p:nvSpPr>
          <p:spPr>
            <a:xfrm>
              <a:off x="4418458" y="4884398"/>
              <a:ext cx="78237" cy="26617"/>
            </a:xfrm>
            <a:custGeom>
              <a:avLst/>
              <a:gdLst/>
              <a:ahLst/>
              <a:cxnLst/>
              <a:rect l="0" t="0" r="0" b="0"/>
              <a:pathLst>
                <a:path w="69364" h="22389">
                  <a:moveTo>
                    <a:pt x="0" y="0"/>
                  </a:moveTo>
                  <a:lnTo>
                    <a:pt x="0" y="22389"/>
                  </a:lnTo>
                  <a:lnTo>
                    <a:pt x="69364" y="2238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21" name="pl1154">
              <a:extLst>
                <a:ext uri="{FF2B5EF4-FFF2-40B4-BE49-F238E27FC236}">
                  <a16:creationId xmlns:a16="http://schemas.microsoft.com/office/drawing/2014/main" id="{983F5DFE-FFFF-954F-B6EB-1C8FD7AFD9DA}"/>
                </a:ext>
              </a:extLst>
            </p:cNvPr>
            <p:cNvSpPr/>
            <p:nvPr/>
          </p:nvSpPr>
          <p:spPr>
            <a:xfrm>
              <a:off x="4418458" y="488908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22" name="pl1155">
              <a:extLst>
                <a:ext uri="{FF2B5EF4-FFF2-40B4-BE49-F238E27FC236}">
                  <a16:creationId xmlns:a16="http://schemas.microsoft.com/office/drawing/2014/main" id="{447231A9-7FFC-8F46-A155-E5877E28D76A}"/>
                </a:ext>
              </a:extLst>
            </p:cNvPr>
            <p:cNvSpPr/>
            <p:nvPr/>
          </p:nvSpPr>
          <p:spPr>
            <a:xfrm>
              <a:off x="4561894" y="4819245"/>
              <a:ext cx="0" cy="44533"/>
            </a:xfrm>
            <a:custGeom>
              <a:avLst/>
              <a:gdLst/>
              <a:ahLst/>
              <a:cxnLst/>
              <a:rect l="0" t="0" r="0" b="0"/>
              <a:pathLst>
                <a:path h="37460">
                  <a:moveTo>
                    <a:pt x="0" y="37460"/>
                  </a:moveTo>
                  <a:lnTo>
                    <a:pt x="0" y="0"/>
                  </a:lnTo>
                </a:path>
              </a:pathLst>
            </a:custGeom>
            <a:ln w="5420" cap="flat">
              <a:solidFill>
                <a:srgbClr val="3B81A0">
                  <a:alpha val="100000"/>
                </a:srgbClr>
              </a:solidFill>
              <a:prstDash val="solid"/>
              <a:round/>
            </a:ln>
          </p:spPr>
          <p:txBody>
            <a:bodyPr/>
            <a:lstStyle/>
            <a:p>
              <a:endParaRPr/>
            </a:p>
          </p:txBody>
        </p:sp>
        <p:sp>
          <p:nvSpPr>
            <p:cNvPr id="5523" name="pl1156">
              <a:extLst>
                <a:ext uri="{FF2B5EF4-FFF2-40B4-BE49-F238E27FC236}">
                  <a16:creationId xmlns:a16="http://schemas.microsoft.com/office/drawing/2014/main" id="{9DFCF457-1688-6042-BE0F-6C0131A2F656}"/>
                </a:ext>
              </a:extLst>
            </p:cNvPr>
            <p:cNvSpPr/>
            <p:nvPr/>
          </p:nvSpPr>
          <p:spPr>
            <a:xfrm>
              <a:off x="4561894" y="4899810"/>
              <a:ext cx="0" cy="3623"/>
            </a:xfrm>
            <a:custGeom>
              <a:avLst/>
              <a:gdLst/>
              <a:ahLst/>
              <a:cxnLst/>
              <a:rect l="0" t="0" r="0" b="0"/>
              <a:pathLst>
                <a:path h="3047">
                  <a:moveTo>
                    <a:pt x="0" y="0"/>
                  </a:moveTo>
                  <a:lnTo>
                    <a:pt x="0" y="3047"/>
                  </a:lnTo>
                </a:path>
              </a:pathLst>
            </a:custGeom>
            <a:ln w="5420" cap="flat">
              <a:solidFill>
                <a:srgbClr val="3B81A0">
                  <a:alpha val="100000"/>
                </a:srgbClr>
              </a:solidFill>
              <a:prstDash val="solid"/>
              <a:round/>
            </a:ln>
          </p:spPr>
          <p:txBody>
            <a:bodyPr/>
            <a:lstStyle/>
            <a:p>
              <a:endParaRPr/>
            </a:p>
          </p:txBody>
        </p:sp>
        <p:sp>
          <p:nvSpPr>
            <p:cNvPr id="5524" name="pg1157">
              <a:extLst>
                <a:ext uri="{FF2B5EF4-FFF2-40B4-BE49-F238E27FC236}">
                  <a16:creationId xmlns:a16="http://schemas.microsoft.com/office/drawing/2014/main" id="{34E13A03-6618-784C-852B-376D370ADDD1}"/>
                </a:ext>
              </a:extLst>
            </p:cNvPr>
            <p:cNvSpPr/>
            <p:nvPr/>
          </p:nvSpPr>
          <p:spPr>
            <a:xfrm>
              <a:off x="4522774" y="4863780"/>
              <a:ext cx="78237" cy="36029"/>
            </a:xfrm>
            <a:custGeom>
              <a:avLst/>
              <a:gdLst/>
              <a:ahLst/>
              <a:cxnLst/>
              <a:rect l="0" t="0" r="0" b="0"/>
              <a:pathLst>
                <a:path w="69364" h="30306">
                  <a:moveTo>
                    <a:pt x="0" y="0"/>
                  </a:moveTo>
                  <a:lnTo>
                    <a:pt x="0" y="30306"/>
                  </a:lnTo>
                  <a:lnTo>
                    <a:pt x="69364" y="3030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25" name="pl1158">
              <a:extLst>
                <a:ext uri="{FF2B5EF4-FFF2-40B4-BE49-F238E27FC236}">
                  <a16:creationId xmlns:a16="http://schemas.microsoft.com/office/drawing/2014/main" id="{6E889598-551C-0046-B9CA-FC2204D79F62}"/>
                </a:ext>
              </a:extLst>
            </p:cNvPr>
            <p:cNvSpPr/>
            <p:nvPr/>
          </p:nvSpPr>
          <p:spPr>
            <a:xfrm>
              <a:off x="4522774" y="488542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26" name="pl1159">
              <a:extLst>
                <a:ext uri="{FF2B5EF4-FFF2-40B4-BE49-F238E27FC236}">
                  <a16:creationId xmlns:a16="http://schemas.microsoft.com/office/drawing/2014/main" id="{14E8D71E-4E1C-7D4D-8FF2-3E7E00EA4C61}"/>
                </a:ext>
              </a:extLst>
            </p:cNvPr>
            <p:cNvSpPr/>
            <p:nvPr/>
          </p:nvSpPr>
          <p:spPr>
            <a:xfrm>
              <a:off x="4666212" y="4731358"/>
              <a:ext cx="0" cy="14222"/>
            </a:xfrm>
            <a:custGeom>
              <a:avLst/>
              <a:gdLst/>
              <a:ahLst/>
              <a:cxnLst/>
              <a:rect l="0" t="0" r="0" b="0"/>
              <a:pathLst>
                <a:path h="11963">
                  <a:moveTo>
                    <a:pt x="0" y="11963"/>
                  </a:moveTo>
                  <a:lnTo>
                    <a:pt x="0" y="0"/>
                  </a:lnTo>
                </a:path>
              </a:pathLst>
            </a:custGeom>
            <a:ln w="5420" cap="flat">
              <a:solidFill>
                <a:srgbClr val="E5BF6A">
                  <a:alpha val="100000"/>
                </a:srgbClr>
              </a:solidFill>
              <a:prstDash val="solid"/>
              <a:round/>
            </a:ln>
          </p:spPr>
          <p:txBody>
            <a:bodyPr/>
            <a:lstStyle/>
            <a:p>
              <a:endParaRPr/>
            </a:p>
          </p:txBody>
        </p:sp>
        <p:sp>
          <p:nvSpPr>
            <p:cNvPr id="5527" name="pl1160">
              <a:extLst>
                <a:ext uri="{FF2B5EF4-FFF2-40B4-BE49-F238E27FC236}">
                  <a16:creationId xmlns:a16="http://schemas.microsoft.com/office/drawing/2014/main" id="{09D513C7-7ADF-DC44-9D30-89E6D1057337}"/>
                </a:ext>
              </a:extLst>
            </p:cNvPr>
            <p:cNvSpPr/>
            <p:nvPr/>
          </p:nvSpPr>
          <p:spPr>
            <a:xfrm>
              <a:off x="4666212" y="4795541"/>
              <a:ext cx="0" cy="50426"/>
            </a:xfrm>
            <a:custGeom>
              <a:avLst/>
              <a:gdLst/>
              <a:ahLst/>
              <a:cxnLst/>
              <a:rect l="0" t="0" r="0" b="0"/>
              <a:pathLst>
                <a:path h="42416">
                  <a:moveTo>
                    <a:pt x="0" y="0"/>
                  </a:moveTo>
                  <a:lnTo>
                    <a:pt x="0" y="42416"/>
                  </a:lnTo>
                </a:path>
              </a:pathLst>
            </a:custGeom>
            <a:ln w="5420" cap="flat">
              <a:solidFill>
                <a:srgbClr val="E5BF6A">
                  <a:alpha val="100000"/>
                </a:srgbClr>
              </a:solidFill>
              <a:prstDash val="solid"/>
              <a:round/>
            </a:ln>
          </p:spPr>
          <p:txBody>
            <a:bodyPr/>
            <a:lstStyle/>
            <a:p>
              <a:endParaRPr/>
            </a:p>
          </p:txBody>
        </p:sp>
        <p:sp>
          <p:nvSpPr>
            <p:cNvPr id="5528" name="pg1161">
              <a:extLst>
                <a:ext uri="{FF2B5EF4-FFF2-40B4-BE49-F238E27FC236}">
                  <a16:creationId xmlns:a16="http://schemas.microsoft.com/office/drawing/2014/main" id="{97066E06-E5D0-C448-8EE5-6C56A72C5E19}"/>
                </a:ext>
              </a:extLst>
            </p:cNvPr>
            <p:cNvSpPr/>
            <p:nvPr/>
          </p:nvSpPr>
          <p:spPr>
            <a:xfrm>
              <a:off x="4627094" y="4745580"/>
              <a:ext cx="78237" cy="49960"/>
            </a:xfrm>
            <a:custGeom>
              <a:avLst/>
              <a:gdLst/>
              <a:ahLst/>
              <a:cxnLst/>
              <a:rect l="0" t="0" r="0" b="0"/>
              <a:pathLst>
                <a:path w="69364" h="42024">
                  <a:moveTo>
                    <a:pt x="0" y="0"/>
                  </a:moveTo>
                  <a:lnTo>
                    <a:pt x="0" y="42024"/>
                  </a:lnTo>
                  <a:lnTo>
                    <a:pt x="69364" y="4202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29" name="pl1162">
              <a:extLst>
                <a:ext uri="{FF2B5EF4-FFF2-40B4-BE49-F238E27FC236}">
                  <a16:creationId xmlns:a16="http://schemas.microsoft.com/office/drawing/2014/main" id="{FD02CA0D-F57F-6247-972A-1EEA4EEF3E21}"/>
                </a:ext>
              </a:extLst>
            </p:cNvPr>
            <p:cNvSpPr/>
            <p:nvPr/>
          </p:nvSpPr>
          <p:spPr>
            <a:xfrm>
              <a:off x="4627094" y="476452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30" name="pl1163">
              <a:extLst>
                <a:ext uri="{FF2B5EF4-FFF2-40B4-BE49-F238E27FC236}">
                  <a16:creationId xmlns:a16="http://schemas.microsoft.com/office/drawing/2014/main" id="{71912328-BCDB-5D40-A4AD-020E430CD8AA}"/>
                </a:ext>
              </a:extLst>
            </p:cNvPr>
            <p:cNvSpPr/>
            <p:nvPr/>
          </p:nvSpPr>
          <p:spPr>
            <a:xfrm>
              <a:off x="4770530" y="4968213"/>
              <a:ext cx="0" cy="10966"/>
            </a:xfrm>
            <a:custGeom>
              <a:avLst/>
              <a:gdLst/>
              <a:ahLst/>
              <a:cxnLst/>
              <a:rect l="0" t="0" r="0" b="0"/>
              <a:pathLst>
                <a:path h="9224">
                  <a:moveTo>
                    <a:pt x="0" y="9224"/>
                  </a:moveTo>
                  <a:lnTo>
                    <a:pt x="0" y="0"/>
                  </a:lnTo>
                </a:path>
              </a:pathLst>
            </a:custGeom>
            <a:ln w="5420" cap="flat">
              <a:solidFill>
                <a:srgbClr val="3B81A0">
                  <a:alpha val="100000"/>
                </a:srgbClr>
              </a:solidFill>
              <a:prstDash val="solid"/>
              <a:round/>
            </a:ln>
          </p:spPr>
          <p:txBody>
            <a:bodyPr/>
            <a:lstStyle/>
            <a:p>
              <a:endParaRPr/>
            </a:p>
          </p:txBody>
        </p:sp>
        <p:sp>
          <p:nvSpPr>
            <p:cNvPr id="5531" name="pl1164">
              <a:extLst>
                <a:ext uri="{FF2B5EF4-FFF2-40B4-BE49-F238E27FC236}">
                  <a16:creationId xmlns:a16="http://schemas.microsoft.com/office/drawing/2014/main" id="{B2E620F5-67F0-E040-A67E-86AB12C7621F}"/>
                </a:ext>
              </a:extLst>
            </p:cNvPr>
            <p:cNvSpPr/>
            <p:nvPr/>
          </p:nvSpPr>
          <p:spPr>
            <a:xfrm>
              <a:off x="4770530" y="4988391"/>
              <a:ext cx="0" cy="2627"/>
            </a:xfrm>
            <a:custGeom>
              <a:avLst/>
              <a:gdLst/>
              <a:ahLst/>
              <a:cxnLst/>
              <a:rect l="0" t="0" r="0" b="0"/>
              <a:pathLst>
                <a:path h="2210">
                  <a:moveTo>
                    <a:pt x="0" y="0"/>
                  </a:moveTo>
                  <a:lnTo>
                    <a:pt x="0" y="2210"/>
                  </a:lnTo>
                </a:path>
              </a:pathLst>
            </a:custGeom>
            <a:ln w="5420" cap="flat">
              <a:solidFill>
                <a:srgbClr val="3B81A0">
                  <a:alpha val="100000"/>
                </a:srgbClr>
              </a:solidFill>
              <a:prstDash val="solid"/>
              <a:round/>
            </a:ln>
          </p:spPr>
          <p:txBody>
            <a:bodyPr/>
            <a:lstStyle/>
            <a:p>
              <a:endParaRPr/>
            </a:p>
          </p:txBody>
        </p:sp>
        <p:sp>
          <p:nvSpPr>
            <p:cNvPr id="5532" name="pg1165">
              <a:extLst>
                <a:ext uri="{FF2B5EF4-FFF2-40B4-BE49-F238E27FC236}">
                  <a16:creationId xmlns:a16="http://schemas.microsoft.com/office/drawing/2014/main" id="{735E945F-40BF-BD47-80D7-BDEF1D624FF5}"/>
                </a:ext>
              </a:extLst>
            </p:cNvPr>
            <p:cNvSpPr/>
            <p:nvPr/>
          </p:nvSpPr>
          <p:spPr>
            <a:xfrm>
              <a:off x="4731411" y="4979179"/>
              <a:ext cx="78237" cy="9210"/>
            </a:xfrm>
            <a:custGeom>
              <a:avLst/>
              <a:gdLst/>
              <a:ahLst/>
              <a:cxnLst/>
              <a:rect l="0" t="0" r="0" b="0"/>
              <a:pathLst>
                <a:path w="69364" h="7747">
                  <a:moveTo>
                    <a:pt x="0" y="0"/>
                  </a:moveTo>
                  <a:lnTo>
                    <a:pt x="0" y="7747"/>
                  </a:lnTo>
                  <a:lnTo>
                    <a:pt x="69364" y="774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33" name="pl1166">
              <a:extLst>
                <a:ext uri="{FF2B5EF4-FFF2-40B4-BE49-F238E27FC236}">
                  <a16:creationId xmlns:a16="http://schemas.microsoft.com/office/drawing/2014/main" id="{7B818E5A-ECFE-A64A-B479-7ED17AE08B70}"/>
                </a:ext>
              </a:extLst>
            </p:cNvPr>
            <p:cNvSpPr/>
            <p:nvPr/>
          </p:nvSpPr>
          <p:spPr>
            <a:xfrm>
              <a:off x="4731411" y="498479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34" name="pt1167">
              <a:extLst>
                <a:ext uri="{FF2B5EF4-FFF2-40B4-BE49-F238E27FC236}">
                  <a16:creationId xmlns:a16="http://schemas.microsoft.com/office/drawing/2014/main" id="{72F29848-73D0-F341-A7DF-6A30619E0937}"/>
                </a:ext>
              </a:extLst>
            </p:cNvPr>
            <p:cNvSpPr/>
            <p:nvPr/>
          </p:nvSpPr>
          <p:spPr>
            <a:xfrm>
              <a:off x="4846846" y="4799200"/>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35" name="pt1168">
              <a:extLst>
                <a:ext uri="{FF2B5EF4-FFF2-40B4-BE49-F238E27FC236}">
                  <a16:creationId xmlns:a16="http://schemas.microsoft.com/office/drawing/2014/main" id="{2EA2653A-0E51-754F-994F-7BA1893D2ED3}"/>
                </a:ext>
              </a:extLst>
            </p:cNvPr>
            <p:cNvSpPr/>
            <p:nvPr/>
          </p:nvSpPr>
          <p:spPr>
            <a:xfrm>
              <a:off x="4846846" y="4872892"/>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36" name="pl1169">
              <a:extLst>
                <a:ext uri="{FF2B5EF4-FFF2-40B4-BE49-F238E27FC236}">
                  <a16:creationId xmlns:a16="http://schemas.microsoft.com/office/drawing/2014/main" id="{90F34B6A-5D47-3A49-968C-28B0C306A80B}"/>
                </a:ext>
              </a:extLst>
            </p:cNvPr>
            <p:cNvSpPr/>
            <p:nvPr/>
          </p:nvSpPr>
          <p:spPr>
            <a:xfrm>
              <a:off x="4874847" y="4859708"/>
              <a:ext cx="0" cy="1657"/>
            </a:xfrm>
            <a:custGeom>
              <a:avLst/>
              <a:gdLst/>
              <a:ahLst/>
              <a:cxnLst/>
              <a:rect l="0" t="0" r="0" b="0"/>
              <a:pathLst>
                <a:path h="1394">
                  <a:moveTo>
                    <a:pt x="0" y="1394"/>
                  </a:moveTo>
                  <a:lnTo>
                    <a:pt x="0" y="0"/>
                  </a:lnTo>
                </a:path>
              </a:pathLst>
            </a:custGeom>
            <a:ln w="5420" cap="flat">
              <a:solidFill>
                <a:srgbClr val="E5BF6A">
                  <a:alpha val="100000"/>
                </a:srgbClr>
              </a:solidFill>
              <a:prstDash val="solid"/>
              <a:round/>
            </a:ln>
          </p:spPr>
          <p:txBody>
            <a:bodyPr/>
            <a:lstStyle/>
            <a:p>
              <a:endParaRPr/>
            </a:p>
          </p:txBody>
        </p:sp>
        <p:sp>
          <p:nvSpPr>
            <p:cNvPr id="5537" name="pl1170">
              <a:extLst>
                <a:ext uri="{FF2B5EF4-FFF2-40B4-BE49-F238E27FC236}">
                  <a16:creationId xmlns:a16="http://schemas.microsoft.com/office/drawing/2014/main" id="{720AA336-2782-5649-839F-529CAB227D4C}"/>
                </a:ext>
              </a:extLst>
            </p:cNvPr>
            <p:cNvSpPr/>
            <p:nvPr/>
          </p:nvSpPr>
          <p:spPr>
            <a:xfrm>
              <a:off x="4874847" y="4870536"/>
              <a:ext cx="0" cy="1159"/>
            </a:xfrm>
            <a:custGeom>
              <a:avLst/>
              <a:gdLst/>
              <a:ahLst/>
              <a:cxnLst/>
              <a:rect l="0" t="0" r="0" b="0"/>
              <a:pathLst>
                <a:path h="975">
                  <a:moveTo>
                    <a:pt x="0" y="0"/>
                  </a:moveTo>
                  <a:lnTo>
                    <a:pt x="0" y="975"/>
                  </a:lnTo>
                </a:path>
              </a:pathLst>
            </a:custGeom>
            <a:ln w="5420" cap="flat">
              <a:solidFill>
                <a:srgbClr val="E5BF6A">
                  <a:alpha val="100000"/>
                </a:srgbClr>
              </a:solidFill>
              <a:prstDash val="solid"/>
              <a:round/>
            </a:ln>
          </p:spPr>
          <p:txBody>
            <a:bodyPr/>
            <a:lstStyle/>
            <a:p>
              <a:endParaRPr/>
            </a:p>
          </p:txBody>
        </p:sp>
        <p:sp>
          <p:nvSpPr>
            <p:cNvPr id="5538" name="pg1171">
              <a:extLst>
                <a:ext uri="{FF2B5EF4-FFF2-40B4-BE49-F238E27FC236}">
                  <a16:creationId xmlns:a16="http://schemas.microsoft.com/office/drawing/2014/main" id="{A36C9506-DA26-A742-88A0-1CC91285BF39}"/>
                </a:ext>
              </a:extLst>
            </p:cNvPr>
            <p:cNvSpPr/>
            <p:nvPr/>
          </p:nvSpPr>
          <p:spPr>
            <a:xfrm>
              <a:off x="4835729" y="4861366"/>
              <a:ext cx="78237" cy="9170"/>
            </a:xfrm>
            <a:custGeom>
              <a:avLst/>
              <a:gdLst/>
              <a:ahLst/>
              <a:cxnLst/>
              <a:rect l="0" t="0" r="0" b="0"/>
              <a:pathLst>
                <a:path w="69364" h="7713">
                  <a:moveTo>
                    <a:pt x="0" y="0"/>
                  </a:moveTo>
                  <a:lnTo>
                    <a:pt x="0" y="7713"/>
                  </a:lnTo>
                  <a:lnTo>
                    <a:pt x="69364" y="771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39" name="pl1172">
              <a:extLst>
                <a:ext uri="{FF2B5EF4-FFF2-40B4-BE49-F238E27FC236}">
                  <a16:creationId xmlns:a16="http://schemas.microsoft.com/office/drawing/2014/main" id="{7AAFC280-0C6B-B54A-A76E-41A1FA45F157}"/>
                </a:ext>
              </a:extLst>
            </p:cNvPr>
            <p:cNvSpPr/>
            <p:nvPr/>
          </p:nvSpPr>
          <p:spPr>
            <a:xfrm>
              <a:off x="4835729" y="486669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40" name="pl1173">
              <a:extLst>
                <a:ext uri="{FF2B5EF4-FFF2-40B4-BE49-F238E27FC236}">
                  <a16:creationId xmlns:a16="http://schemas.microsoft.com/office/drawing/2014/main" id="{00E3C04A-7273-FF42-855F-2DBA4A959E87}"/>
                </a:ext>
              </a:extLst>
            </p:cNvPr>
            <p:cNvSpPr/>
            <p:nvPr/>
          </p:nvSpPr>
          <p:spPr>
            <a:xfrm>
              <a:off x="4979166" y="4887608"/>
              <a:ext cx="0" cy="17501"/>
            </a:xfrm>
            <a:custGeom>
              <a:avLst/>
              <a:gdLst/>
              <a:ahLst/>
              <a:cxnLst/>
              <a:rect l="0" t="0" r="0" b="0"/>
              <a:pathLst>
                <a:path h="14721">
                  <a:moveTo>
                    <a:pt x="0" y="14721"/>
                  </a:moveTo>
                  <a:lnTo>
                    <a:pt x="0" y="0"/>
                  </a:lnTo>
                </a:path>
              </a:pathLst>
            </a:custGeom>
            <a:ln w="5420" cap="flat">
              <a:solidFill>
                <a:srgbClr val="3B81A0">
                  <a:alpha val="100000"/>
                </a:srgbClr>
              </a:solidFill>
              <a:prstDash val="solid"/>
              <a:round/>
            </a:ln>
          </p:spPr>
          <p:txBody>
            <a:bodyPr/>
            <a:lstStyle/>
            <a:p>
              <a:endParaRPr/>
            </a:p>
          </p:txBody>
        </p:sp>
        <p:sp>
          <p:nvSpPr>
            <p:cNvPr id="5541" name="pl1174">
              <a:extLst>
                <a:ext uri="{FF2B5EF4-FFF2-40B4-BE49-F238E27FC236}">
                  <a16:creationId xmlns:a16="http://schemas.microsoft.com/office/drawing/2014/main" id="{9F838BA5-2D65-F24A-8DE0-9EC4788E1C58}"/>
                </a:ext>
              </a:extLst>
            </p:cNvPr>
            <p:cNvSpPr/>
            <p:nvPr/>
          </p:nvSpPr>
          <p:spPr>
            <a:xfrm>
              <a:off x="4979166" y="4931427"/>
              <a:ext cx="0" cy="25501"/>
            </a:xfrm>
            <a:custGeom>
              <a:avLst/>
              <a:gdLst/>
              <a:ahLst/>
              <a:cxnLst/>
              <a:rect l="0" t="0" r="0" b="0"/>
              <a:pathLst>
                <a:path h="21450">
                  <a:moveTo>
                    <a:pt x="0" y="0"/>
                  </a:moveTo>
                  <a:lnTo>
                    <a:pt x="0" y="21450"/>
                  </a:lnTo>
                </a:path>
              </a:pathLst>
            </a:custGeom>
            <a:ln w="5420" cap="flat">
              <a:solidFill>
                <a:srgbClr val="3B81A0">
                  <a:alpha val="100000"/>
                </a:srgbClr>
              </a:solidFill>
              <a:prstDash val="solid"/>
              <a:round/>
            </a:ln>
          </p:spPr>
          <p:txBody>
            <a:bodyPr/>
            <a:lstStyle/>
            <a:p>
              <a:endParaRPr/>
            </a:p>
          </p:txBody>
        </p:sp>
        <p:sp>
          <p:nvSpPr>
            <p:cNvPr id="5542" name="pg1175">
              <a:extLst>
                <a:ext uri="{FF2B5EF4-FFF2-40B4-BE49-F238E27FC236}">
                  <a16:creationId xmlns:a16="http://schemas.microsoft.com/office/drawing/2014/main" id="{4C5F938F-7CFC-7F45-B972-8F0DFB5EE621}"/>
                </a:ext>
              </a:extLst>
            </p:cNvPr>
            <p:cNvSpPr/>
            <p:nvPr/>
          </p:nvSpPr>
          <p:spPr>
            <a:xfrm>
              <a:off x="4940047" y="4905109"/>
              <a:ext cx="78237" cy="26317"/>
            </a:xfrm>
            <a:custGeom>
              <a:avLst/>
              <a:gdLst/>
              <a:ahLst/>
              <a:cxnLst/>
              <a:rect l="0" t="0" r="0" b="0"/>
              <a:pathLst>
                <a:path w="69364" h="22137">
                  <a:moveTo>
                    <a:pt x="0" y="0"/>
                  </a:moveTo>
                  <a:lnTo>
                    <a:pt x="0" y="22137"/>
                  </a:lnTo>
                  <a:lnTo>
                    <a:pt x="69364" y="2213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43" name="pl1176">
              <a:extLst>
                <a:ext uri="{FF2B5EF4-FFF2-40B4-BE49-F238E27FC236}">
                  <a16:creationId xmlns:a16="http://schemas.microsoft.com/office/drawing/2014/main" id="{EA830D8C-6656-214A-A41E-E7446EF9AF7B}"/>
                </a:ext>
              </a:extLst>
            </p:cNvPr>
            <p:cNvSpPr/>
            <p:nvPr/>
          </p:nvSpPr>
          <p:spPr>
            <a:xfrm>
              <a:off x="4940047" y="492135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44" name="pt1177">
              <a:extLst>
                <a:ext uri="{FF2B5EF4-FFF2-40B4-BE49-F238E27FC236}">
                  <a16:creationId xmlns:a16="http://schemas.microsoft.com/office/drawing/2014/main" id="{49EB7425-FA0D-864C-BC80-75FB2850A641}"/>
                </a:ext>
              </a:extLst>
            </p:cNvPr>
            <p:cNvSpPr/>
            <p:nvPr/>
          </p:nvSpPr>
          <p:spPr>
            <a:xfrm>
              <a:off x="5055481" y="4679003"/>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45" name="pl1178">
              <a:extLst>
                <a:ext uri="{FF2B5EF4-FFF2-40B4-BE49-F238E27FC236}">
                  <a16:creationId xmlns:a16="http://schemas.microsoft.com/office/drawing/2014/main" id="{3D61E38A-AF5C-5147-A737-3C34AF958312}"/>
                </a:ext>
              </a:extLst>
            </p:cNvPr>
            <p:cNvSpPr/>
            <p:nvPr/>
          </p:nvSpPr>
          <p:spPr>
            <a:xfrm>
              <a:off x="5083483" y="4771231"/>
              <a:ext cx="0" cy="38974"/>
            </a:xfrm>
            <a:custGeom>
              <a:avLst/>
              <a:gdLst/>
              <a:ahLst/>
              <a:cxnLst/>
              <a:rect l="0" t="0" r="0" b="0"/>
              <a:pathLst>
                <a:path h="32783">
                  <a:moveTo>
                    <a:pt x="0" y="32783"/>
                  </a:moveTo>
                  <a:lnTo>
                    <a:pt x="0" y="0"/>
                  </a:lnTo>
                </a:path>
              </a:pathLst>
            </a:custGeom>
            <a:ln w="5420" cap="flat">
              <a:solidFill>
                <a:srgbClr val="E5BF6A">
                  <a:alpha val="100000"/>
                </a:srgbClr>
              </a:solidFill>
              <a:prstDash val="solid"/>
              <a:round/>
            </a:ln>
          </p:spPr>
          <p:txBody>
            <a:bodyPr/>
            <a:lstStyle/>
            <a:p>
              <a:endParaRPr/>
            </a:p>
          </p:txBody>
        </p:sp>
        <p:sp>
          <p:nvSpPr>
            <p:cNvPr id="5546" name="pl1179">
              <a:extLst>
                <a:ext uri="{FF2B5EF4-FFF2-40B4-BE49-F238E27FC236}">
                  <a16:creationId xmlns:a16="http://schemas.microsoft.com/office/drawing/2014/main" id="{52690330-7592-6541-B2CD-E10EF7521DC3}"/>
                </a:ext>
              </a:extLst>
            </p:cNvPr>
            <p:cNvSpPr/>
            <p:nvPr/>
          </p:nvSpPr>
          <p:spPr>
            <a:xfrm>
              <a:off x="5083483" y="4860232"/>
              <a:ext cx="0" cy="31506"/>
            </a:xfrm>
            <a:custGeom>
              <a:avLst/>
              <a:gdLst/>
              <a:ahLst/>
              <a:cxnLst/>
              <a:rect l="0" t="0" r="0" b="0"/>
              <a:pathLst>
                <a:path h="26501">
                  <a:moveTo>
                    <a:pt x="0" y="0"/>
                  </a:moveTo>
                  <a:lnTo>
                    <a:pt x="0" y="26501"/>
                  </a:lnTo>
                </a:path>
              </a:pathLst>
            </a:custGeom>
            <a:ln w="5420" cap="flat">
              <a:solidFill>
                <a:srgbClr val="E5BF6A">
                  <a:alpha val="100000"/>
                </a:srgbClr>
              </a:solidFill>
              <a:prstDash val="solid"/>
              <a:round/>
            </a:ln>
          </p:spPr>
          <p:txBody>
            <a:bodyPr/>
            <a:lstStyle/>
            <a:p>
              <a:endParaRPr/>
            </a:p>
          </p:txBody>
        </p:sp>
        <p:sp>
          <p:nvSpPr>
            <p:cNvPr id="5547" name="pg1180">
              <a:extLst>
                <a:ext uri="{FF2B5EF4-FFF2-40B4-BE49-F238E27FC236}">
                  <a16:creationId xmlns:a16="http://schemas.microsoft.com/office/drawing/2014/main" id="{CD754A6D-066B-024D-B46B-FF1BF0FCD7CB}"/>
                </a:ext>
              </a:extLst>
            </p:cNvPr>
            <p:cNvSpPr/>
            <p:nvPr/>
          </p:nvSpPr>
          <p:spPr>
            <a:xfrm>
              <a:off x="5044365" y="4810205"/>
              <a:ext cx="78237" cy="50028"/>
            </a:xfrm>
            <a:custGeom>
              <a:avLst/>
              <a:gdLst/>
              <a:ahLst/>
              <a:cxnLst/>
              <a:rect l="0" t="0" r="0" b="0"/>
              <a:pathLst>
                <a:path w="69364" h="42081">
                  <a:moveTo>
                    <a:pt x="0" y="0"/>
                  </a:moveTo>
                  <a:lnTo>
                    <a:pt x="0" y="42081"/>
                  </a:lnTo>
                  <a:lnTo>
                    <a:pt x="69364" y="4208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48" name="pl1181">
              <a:extLst>
                <a:ext uri="{FF2B5EF4-FFF2-40B4-BE49-F238E27FC236}">
                  <a16:creationId xmlns:a16="http://schemas.microsoft.com/office/drawing/2014/main" id="{75B66261-022A-8C49-B7D0-29961F231F95}"/>
                </a:ext>
              </a:extLst>
            </p:cNvPr>
            <p:cNvSpPr/>
            <p:nvPr/>
          </p:nvSpPr>
          <p:spPr>
            <a:xfrm>
              <a:off x="5044365" y="485048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49" name="pl1182">
              <a:extLst>
                <a:ext uri="{FF2B5EF4-FFF2-40B4-BE49-F238E27FC236}">
                  <a16:creationId xmlns:a16="http://schemas.microsoft.com/office/drawing/2014/main" id="{2387AB01-2236-5145-ABB8-1FEF2B8054C8}"/>
                </a:ext>
              </a:extLst>
            </p:cNvPr>
            <p:cNvSpPr/>
            <p:nvPr/>
          </p:nvSpPr>
          <p:spPr>
            <a:xfrm>
              <a:off x="5187800" y="5238781"/>
              <a:ext cx="0" cy="8870"/>
            </a:xfrm>
            <a:custGeom>
              <a:avLst/>
              <a:gdLst/>
              <a:ahLst/>
              <a:cxnLst/>
              <a:rect l="0" t="0" r="0" b="0"/>
              <a:pathLst>
                <a:path h="7461">
                  <a:moveTo>
                    <a:pt x="0" y="7461"/>
                  </a:moveTo>
                  <a:lnTo>
                    <a:pt x="0" y="0"/>
                  </a:lnTo>
                </a:path>
              </a:pathLst>
            </a:custGeom>
            <a:ln w="5420" cap="flat">
              <a:solidFill>
                <a:srgbClr val="3B81A0">
                  <a:alpha val="100000"/>
                </a:srgbClr>
              </a:solidFill>
              <a:prstDash val="solid"/>
              <a:round/>
            </a:ln>
          </p:spPr>
          <p:txBody>
            <a:bodyPr/>
            <a:lstStyle/>
            <a:p>
              <a:endParaRPr/>
            </a:p>
          </p:txBody>
        </p:sp>
        <p:sp>
          <p:nvSpPr>
            <p:cNvPr id="5550" name="pl1183">
              <a:extLst>
                <a:ext uri="{FF2B5EF4-FFF2-40B4-BE49-F238E27FC236}">
                  <a16:creationId xmlns:a16="http://schemas.microsoft.com/office/drawing/2014/main" id="{32DCBDB3-599C-BA44-B2C4-6AEE234DFA85}"/>
                </a:ext>
              </a:extLst>
            </p:cNvPr>
            <p:cNvSpPr/>
            <p:nvPr/>
          </p:nvSpPr>
          <p:spPr>
            <a:xfrm>
              <a:off x="5187800" y="5259700"/>
              <a:ext cx="0" cy="10962"/>
            </a:xfrm>
            <a:custGeom>
              <a:avLst/>
              <a:gdLst/>
              <a:ahLst/>
              <a:cxnLst/>
              <a:rect l="0" t="0" r="0" b="0"/>
              <a:pathLst>
                <a:path h="9221">
                  <a:moveTo>
                    <a:pt x="0" y="0"/>
                  </a:moveTo>
                  <a:lnTo>
                    <a:pt x="0" y="9221"/>
                  </a:lnTo>
                </a:path>
              </a:pathLst>
            </a:custGeom>
            <a:ln w="5420" cap="flat">
              <a:solidFill>
                <a:srgbClr val="3B81A0">
                  <a:alpha val="100000"/>
                </a:srgbClr>
              </a:solidFill>
              <a:prstDash val="solid"/>
              <a:round/>
            </a:ln>
          </p:spPr>
          <p:txBody>
            <a:bodyPr/>
            <a:lstStyle/>
            <a:p>
              <a:endParaRPr/>
            </a:p>
          </p:txBody>
        </p:sp>
        <p:sp>
          <p:nvSpPr>
            <p:cNvPr id="5551" name="pg1184">
              <a:extLst>
                <a:ext uri="{FF2B5EF4-FFF2-40B4-BE49-F238E27FC236}">
                  <a16:creationId xmlns:a16="http://schemas.microsoft.com/office/drawing/2014/main" id="{363C925E-4430-A642-9E3D-21EAE277FA80}"/>
                </a:ext>
              </a:extLst>
            </p:cNvPr>
            <p:cNvSpPr/>
            <p:nvPr/>
          </p:nvSpPr>
          <p:spPr>
            <a:xfrm>
              <a:off x="5148682" y="5247653"/>
              <a:ext cx="78237" cy="12048"/>
            </a:xfrm>
            <a:custGeom>
              <a:avLst/>
              <a:gdLst/>
              <a:ahLst/>
              <a:cxnLst/>
              <a:rect l="0" t="0" r="0" b="0"/>
              <a:pathLst>
                <a:path w="69364" h="10134">
                  <a:moveTo>
                    <a:pt x="0" y="0"/>
                  </a:moveTo>
                  <a:lnTo>
                    <a:pt x="0" y="10134"/>
                  </a:lnTo>
                  <a:lnTo>
                    <a:pt x="69364" y="1013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52" name="pl1185">
              <a:extLst>
                <a:ext uri="{FF2B5EF4-FFF2-40B4-BE49-F238E27FC236}">
                  <a16:creationId xmlns:a16="http://schemas.microsoft.com/office/drawing/2014/main" id="{41B68F1B-C02D-8448-9092-ABEE04F63554}"/>
                </a:ext>
              </a:extLst>
            </p:cNvPr>
            <p:cNvSpPr/>
            <p:nvPr/>
          </p:nvSpPr>
          <p:spPr>
            <a:xfrm>
              <a:off x="5148682" y="525461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53" name="pt1186">
              <a:extLst>
                <a:ext uri="{FF2B5EF4-FFF2-40B4-BE49-F238E27FC236}">
                  <a16:creationId xmlns:a16="http://schemas.microsoft.com/office/drawing/2014/main" id="{43521533-73E9-294B-AD55-93631D7EB714}"/>
                </a:ext>
              </a:extLst>
            </p:cNvPr>
            <p:cNvSpPr/>
            <p:nvPr/>
          </p:nvSpPr>
          <p:spPr>
            <a:xfrm>
              <a:off x="5264117" y="5167584"/>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54" name="pt1187">
              <a:extLst>
                <a:ext uri="{FF2B5EF4-FFF2-40B4-BE49-F238E27FC236}">
                  <a16:creationId xmlns:a16="http://schemas.microsoft.com/office/drawing/2014/main" id="{548901EA-03D3-D443-9BDD-C02C5AAEADCF}"/>
                </a:ext>
              </a:extLst>
            </p:cNvPr>
            <p:cNvSpPr/>
            <p:nvPr/>
          </p:nvSpPr>
          <p:spPr>
            <a:xfrm>
              <a:off x="5264117" y="5142776"/>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55" name="pl1188">
              <a:extLst>
                <a:ext uri="{FF2B5EF4-FFF2-40B4-BE49-F238E27FC236}">
                  <a16:creationId xmlns:a16="http://schemas.microsoft.com/office/drawing/2014/main" id="{DCB95DF7-A721-1542-A888-EA519F7E0740}"/>
                </a:ext>
              </a:extLst>
            </p:cNvPr>
            <p:cNvSpPr/>
            <p:nvPr/>
          </p:nvSpPr>
          <p:spPr>
            <a:xfrm>
              <a:off x="5292119" y="5212314"/>
              <a:ext cx="0" cy="18704"/>
            </a:xfrm>
            <a:custGeom>
              <a:avLst/>
              <a:gdLst/>
              <a:ahLst/>
              <a:cxnLst/>
              <a:rect l="0" t="0" r="0" b="0"/>
              <a:pathLst>
                <a:path h="15733">
                  <a:moveTo>
                    <a:pt x="0" y="15733"/>
                  </a:moveTo>
                  <a:lnTo>
                    <a:pt x="0" y="0"/>
                  </a:lnTo>
                </a:path>
              </a:pathLst>
            </a:custGeom>
            <a:ln w="5420" cap="flat">
              <a:solidFill>
                <a:srgbClr val="E5BF6A">
                  <a:alpha val="100000"/>
                </a:srgbClr>
              </a:solidFill>
              <a:prstDash val="solid"/>
              <a:round/>
            </a:ln>
          </p:spPr>
          <p:txBody>
            <a:bodyPr/>
            <a:lstStyle/>
            <a:p>
              <a:endParaRPr/>
            </a:p>
          </p:txBody>
        </p:sp>
        <p:sp>
          <p:nvSpPr>
            <p:cNvPr id="5556" name="pl1189">
              <a:extLst>
                <a:ext uri="{FF2B5EF4-FFF2-40B4-BE49-F238E27FC236}">
                  <a16:creationId xmlns:a16="http://schemas.microsoft.com/office/drawing/2014/main" id="{241FCBF6-31C3-A04F-9FDD-4809C8974E04}"/>
                </a:ext>
              </a:extLst>
            </p:cNvPr>
            <p:cNvSpPr/>
            <p:nvPr/>
          </p:nvSpPr>
          <p:spPr>
            <a:xfrm>
              <a:off x="5292119" y="5248251"/>
              <a:ext cx="0" cy="17248"/>
            </a:xfrm>
            <a:custGeom>
              <a:avLst/>
              <a:gdLst/>
              <a:ahLst/>
              <a:cxnLst/>
              <a:rect l="0" t="0" r="0" b="0"/>
              <a:pathLst>
                <a:path h="14508">
                  <a:moveTo>
                    <a:pt x="0" y="0"/>
                  </a:moveTo>
                  <a:lnTo>
                    <a:pt x="0" y="14508"/>
                  </a:lnTo>
                </a:path>
              </a:pathLst>
            </a:custGeom>
            <a:ln w="5420" cap="flat">
              <a:solidFill>
                <a:srgbClr val="E5BF6A">
                  <a:alpha val="100000"/>
                </a:srgbClr>
              </a:solidFill>
              <a:prstDash val="solid"/>
              <a:round/>
            </a:ln>
          </p:spPr>
          <p:txBody>
            <a:bodyPr/>
            <a:lstStyle/>
            <a:p>
              <a:endParaRPr/>
            </a:p>
          </p:txBody>
        </p:sp>
        <p:sp>
          <p:nvSpPr>
            <p:cNvPr id="5557" name="pg1190">
              <a:extLst>
                <a:ext uri="{FF2B5EF4-FFF2-40B4-BE49-F238E27FC236}">
                  <a16:creationId xmlns:a16="http://schemas.microsoft.com/office/drawing/2014/main" id="{DFA781FB-1E63-984B-B8A5-A78BE5CDC3A6}"/>
                </a:ext>
              </a:extLst>
            </p:cNvPr>
            <p:cNvSpPr/>
            <p:nvPr/>
          </p:nvSpPr>
          <p:spPr>
            <a:xfrm>
              <a:off x="5253000" y="5231019"/>
              <a:ext cx="78237" cy="17231"/>
            </a:xfrm>
            <a:custGeom>
              <a:avLst/>
              <a:gdLst/>
              <a:ahLst/>
              <a:cxnLst/>
              <a:rect l="0" t="0" r="0" b="0"/>
              <a:pathLst>
                <a:path w="69364" h="14494">
                  <a:moveTo>
                    <a:pt x="0" y="0"/>
                  </a:moveTo>
                  <a:lnTo>
                    <a:pt x="0" y="14494"/>
                  </a:lnTo>
                  <a:lnTo>
                    <a:pt x="69364" y="1449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58" name="pl1191">
              <a:extLst>
                <a:ext uri="{FF2B5EF4-FFF2-40B4-BE49-F238E27FC236}">
                  <a16:creationId xmlns:a16="http://schemas.microsoft.com/office/drawing/2014/main" id="{C9A80AA4-85F4-0F4D-9659-958D984C2AD4}"/>
                </a:ext>
              </a:extLst>
            </p:cNvPr>
            <p:cNvSpPr/>
            <p:nvPr/>
          </p:nvSpPr>
          <p:spPr>
            <a:xfrm>
              <a:off x="5253000" y="523901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68" name="Group 6367">
            <a:extLst>
              <a:ext uri="{FF2B5EF4-FFF2-40B4-BE49-F238E27FC236}">
                <a16:creationId xmlns:a16="http://schemas.microsoft.com/office/drawing/2014/main" id="{E1D3B953-D1E0-6045-B110-E02FBC426C6B}"/>
              </a:ext>
            </a:extLst>
          </p:cNvPr>
          <p:cNvGrpSpPr/>
          <p:nvPr/>
        </p:nvGrpSpPr>
        <p:grpSpPr>
          <a:xfrm>
            <a:off x="3887879" y="290240"/>
            <a:ext cx="1553639" cy="1043260"/>
            <a:chOff x="3801070" y="1077188"/>
            <a:chExt cx="1553639" cy="1043260"/>
          </a:xfrm>
        </p:grpSpPr>
        <p:sp>
          <p:nvSpPr>
            <p:cNvPr id="3286" name="rc864">
              <a:extLst>
                <a:ext uri="{FF2B5EF4-FFF2-40B4-BE49-F238E27FC236}">
                  <a16:creationId xmlns:a16="http://schemas.microsoft.com/office/drawing/2014/main" id="{2AB33EE5-8034-7448-B979-83047FD2F3E6}"/>
                </a:ext>
              </a:extLst>
            </p:cNvPr>
            <p:cNvSpPr/>
            <p:nvPr/>
          </p:nvSpPr>
          <p:spPr>
            <a:xfrm>
              <a:off x="4082033" y="1332625"/>
              <a:ext cx="1272676" cy="775382"/>
            </a:xfrm>
            <a:prstGeom prst="rect">
              <a:avLst/>
            </a:prstGeom>
            <a:solidFill>
              <a:srgbClr val="FFFFFF">
                <a:alpha val="100000"/>
              </a:srgbClr>
            </a:solidFill>
          </p:spPr>
          <p:txBody>
            <a:bodyPr/>
            <a:lstStyle/>
            <a:p>
              <a:endParaRPr/>
            </a:p>
          </p:txBody>
        </p:sp>
        <p:sp>
          <p:nvSpPr>
            <p:cNvPr id="3287" name="pl865">
              <a:extLst>
                <a:ext uri="{FF2B5EF4-FFF2-40B4-BE49-F238E27FC236}">
                  <a16:creationId xmlns:a16="http://schemas.microsoft.com/office/drawing/2014/main" id="{096F71A6-3C10-3A4A-B0C5-478F123BFC39}"/>
                </a:ext>
              </a:extLst>
            </p:cNvPr>
            <p:cNvSpPr/>
            <p:nvPr/>
          </p:nvSpPr>
          <p:spPr>
            <a:xfrm>
              <a:off x="4082033" y="198611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88" name="pl866">
              <a:extLst>
                <a:ext uri="{FF2B5EF4-FFF2-40B4-BE49-F238E27FC236}">
                  <a16:creationId xmlns:a16="http://schemas.microsoft.com/office/drawing/2014/main" id="{8B06D3E1-E9D5-2F46-9CDD-CF955C688813}"/>
                </a:ext>
              </a:extLst>
            </p:cNvPr>
            <p:cNvSpPr/>
            <p:nvPr/>
          </p:nvSpPr>
          <p:spPr>
            <a:xfrm>
              <a:off x="4082033" y="181274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89" name="pl867">
              <a:extLst>
                <a:ext uri="{FF2B5EF4-FFF2-40B4-BE49-F238E27FC236}">
                  <a16:creationId xmlns:a16="http://schemas.microsoft.com/office/drawing/2014/main" id="{1CDE8432-9E17-7749-8FDF-1D9B0C68C36B}"/>
                </a:ext>
              </a:extLst>
            </p:cNvPr>
            <p:cNvSpPr/>
            <p:nvPr/>
          </p:nvSpPr>
          <p:spPr>
            <a:xfrm>
              <a:off x="4082033" y="163936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90" name="pl868">
              <a:extLst>
                <a:ext uri="{FF2B5EF4-FFF2-40B4-BE49-F238E27FC236}">
                  <a16:creationId xmlns:a16="http://schemas.microsoft.com/office/drawing/2014/main" id="{FBEAC64E-8EBD-B84C-82D2-9F51DF9858F4}"/>
                </a:ext>
              </a:extLst>
            </p:cNvPr>
            <p:cNvSpPr/>
            <p:nvPr/>
          </p:nvSpPr>
          <p:spPr>
            <a:xfrm>
              <a:off x="4082033" y="1465998"/>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291" name="pl869">
              <a:extLst>
                <a:ext uri="{FF2B5EF4-FFF2-40B4-BE49-F238E27FC236}">
                  <a16:creationId xmlns:a16="http://schemas.microsoft.com/office/drawing/2014/main" id="{686C7DB8-7ACD-2C46-9CD2-3119F082EFC7}"/>
                </a:ext>
              </a:extLst>
            </p:cNvPr>
            <p:cNvSpPr/>
            <p:nvPr/>
          </p:nvSpPr>
          <p:spPr>
            <a:xfrm>
              <a:off x="4082033" y="207279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92" name="pl870">
              <a:extLst>
                <a:ext uri="{FF2B5EF4-FFF2-40B4-BE49-F238E27FC236}">
                  <a16:creationId xmlns:a16="http://schemas.microsoft.com/office/drawing/2014/main" id="{6B09EF6D-432B-4341-AA4D-377756BFAD28}"/>
                </a:ext>
              </a:extLst>
            </p:cNvPr>
            <p:cNvSpPr/>
            <p:nvPr/>
          </p:nvSpPr>
          <p:spPr>
            <a:xfrm>
              <a:off x="4082033" y="189942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93" name="pl871">
              <a:extLst>
                <a:ext uri="{FF2B5EF4-FFF2-40B4-BE49-F238E27FC236}">
                  <a16:creationId xmlns:a16="http://schemas.microsoft.com/office/drawing/2014/main" id="{4A112134-10C0-0442-92EF-F71636E0196A}"/>
                </a:ext>
              </a:extLst>
            </p:cNvPr>
            <p:cNvSpPr/>
            <p:nvPr/>
          </p:nvSpPr>
          <p:spPr>
            <a:xfrm>
              <a:off x="4082033" y="172605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94" name="pl872">
              <a:extLst>
                <a:ext uri="{FF2B5EF4-FFF2-40B4-BE49-F238E27FC236}">
                  <a16:creationId xmlns:a16="http://schemas.microsoft.com/office/drawing/2014/main" id="{D152D206-EDBB-8446-B4F8-A23B28D89740}"/>
                </a:ext>
              </a:extLst>
            </p:cNvPr>
            <p:cNvSpPr/>
            <p:nvPr/>
          </p:nvSpPr>
          <p:spPr>
            <a:xfrm>
              <a:off x="4082033" y="1552683"/>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95" name="pl873">
              <a:extLst>
                <a:ext uri="{FF2B5EF4-FFF2-40B4-BE49-F238E27FC236}">
                  <a16:creationId xmlns:a16="http://schemas.microsoft.com/office/drawing/2014/main" id="{A3F04607-B42C-FF4A-938A-B5526F0FA3EC}"/>
                </a:ext>
              </a:extLst>
            </p:cNvPr>
            <p:cNvSpPr/>
            <p:nvPr/>
          </p:nvSpPr>
          <p:spPr>
            <a:xfrm>
              <a:off x="4082033" y="1379313"/>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296" name="pl874">
              <a:extLst>
                <a:ext uri="{FF2B5EF4-FFF2-40B4-BE49-F238E27FC236}">
                  <a16:creationId xmlns:a16="http://schemas.microsoft.com/office/drawing/2014/main" id="{289E103C-1778-D746-B8C3-DB663DACAF35}"/>
                </a:ext>
              </a:extLst>
            </p:cNvPr>
            <p:cNvSpPr/>
            <p:nvPr/>
          </p:nvSpPr>
          <p:spPr>
            <a:xfrm>
              <a:off x="4144623"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97" name="pl875">
              <a:extLst>
                <a:ext uri="{FF2B5EF4-FFF2-40B4-BE49-F238E27FC236}">
                  <a16:creationId xmlns:a16="http://schemas.microsoft.com/office/drawing/2014/main" id="{526305EA-571E-A44F-A246-5484474EDD8B}"/>
                </a:ext>
              </a:extLst>
            </p:cNvPr>
            <p:cNvSpPr/>
            <p:nvPr/>
          </p:nvSpPr>
          <p:spPr>
            <a:xfrm>
              <a:off x="4248942"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98" name="pl876">
              <a:extLst>
                <a:ext uri="{FF2B5EF4-FFF2-40B4-BE49-F238E27FC236}">
                  <a16:creationId xmlns:a16="http://schemas.microsoft.com/office/drawing/2014/main" id="{D9329ADD-964B-4F46-AD52-F1153717AC59}"/>
                </a:ext>
              </a:extLst>
            </p:cNvPr>
            <p:cNvSpPr/>
            <p:nvPr/>
          </p:nvSpPr>
          <p:spPr>
            <a:xfrm>
              <a:off x="4353259"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299" name="pl877">
              <a:extLst>
                <a:ext uri="{FF2B5EF4-FFF2-40B4-BE49-F238E27FC236}">
                  <a16:creationId xmlns:a16="http://schemas.microsoft.com/office/drawing/2014/main" id="{AB5E565C-7093-7942-9123-CB1F9D5AB056}"/>
                </a:ext>
              </a:extLst>
            </p:cNvPr>
            <p:cNvSpPr/>
            <p:nvPr/>
          </p:nvSpPr>
          <p:spPr>
            <a:xfrm>
              <a:off x="4457576"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0" name="pl878">
              <a:extLst>
                <a:ext uri="{FF2B5EF4-FFF2-40B4-BE49-F238E27FC236}">
                  <a16:creationId xmlns:a16="http://schemas.microsoft.com/office/drawing/2014/main" id="{E33D5586-5DE6-7843-9AAD-29D8748C3FA6}"/>
                </a:ext>
              </a:extLst>
            </p:cNvPr>
            <p:cNvSpPr/>
            <p:nvPr/>
          </p:nvSpPr>
          <p:spPr>
            <a:xfrm>
              <a:off x="4561894"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1" name="pl879">
              <a:extLst>
                <a:ext uri="{FF2B5EF4-FFF2-40B4-BE49-F238E27FC236}">
                  <a16:creationId xmlns:a16="http://schemas.microsoft.com/office/drawing/2014/main" id="{5904F788-0FA9-1940-B064-5256B41869D5}"/>
                </a:ext>
              </a:extLst>
            </p:cNvPr>
            <p:cNvSpPr/>
            <p:nvPr/>
          </p:nvSpPr>
          <p:spPr>
            <a:xfrm>
              <a:off x="4666212"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2" name="pl880">
              <a:extLst>
                <a:ext uri="{FF2B5EF4-FFF2-40B4-BE49-F238E27FC236}">
                  <a16:creationId xmlns:a16="http://schemas.microsoft.com/office/drawing/2014/main" id="{214B0A27-385E-1B41-BF30-D2619A5B61F8}"/>
                </a:ext>
              </a:extLst>
            </p:cNvPr>
            <p:cNvSpPr/>
            <p:nvPr/>
          </p:nvSpPr>
          <p:spPr>
            <a:xfrm>
              <a:off x="4770530"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3" name="pl881">
              <a:extLst>
                <a:ext uri="{FF2B5EF4-FFF2-40B4-BE49-F238E27FC236}">
                  <a16:creationId xmlns:a16="http://schemas.microsoft.com/office/drawing/2014/main" id="{25191D99-34C6-7B4B-9B4F-2E570CF6EEE0}"/>
                </a:ext>
              </a:extLst>
            </p:cNvPr>
            <p:cNvSpPr/>
            <p:nvPr/>
          </p:nvSpPr>
          <p:spPr>
            <a:xfrm>
              <a:off x="4874847"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4" name="pl882">
              <a:extLst>
                <a:ext uri="{FF2B5EF4-FFF2-40B4-BE49-F238E27FC236}">
                  <a16:creationId xmlns:a16="http://schemas.microsoft.com/office/drawing/2014/main" id="{AB1A5496-37C7-1D40-868B-B135876DB19C}"/>
                </a:ext>
              </a:extLst>
            </p:cNvPr>
            <p:cNvSpPr/>
            <p:nvPr/>
          </p:nvSpPr>
          <p:spPr>
            <a:xfrm>
              <a:off x="4979166"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5" name="pl883">
              <a:extLst>
                <a:ext uri="{FF2B5EF4-FFF2-40B4-BE49-F238E27FC236}">
                  <a16:creationId xmlns:a16="http://schemas.microsoft.com/office/drawing/2014/main" id="{5071E09F-818A-7C4F-8AE0-DB40EF9974D7}"/>
                </a:ext>
              </a:extLst>
            </p:cNvPr>
            <p:cNvSpPr/>
            <p:nvPr/>
          </p:nvSpPr>
          <p:spPr>
            <a:xfrm>
              <a:off x="5083483"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6" name="pl884">
              <a:extLst>
                <a:ext uri="{FF2B5EF4-FFF2-40B4-BE49-F238E27FC236}">
                  <a16:creationId xmlns:a16="http://schemas.microsoft.com/office/drawing/2014/main" id="{917A66DE-325C-5644-AD5B-F94953DF74E9}"/>
                </a:ext>
              </a:extLst>
            </p:cNvPr>
            <p:cNvSpPr/>
            <p:nvPr/>
          </p:nvSpPr>
          <p:spPr>
            <a:xfrm>
              <a:off x="5187800"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07" name="pl885">
              <a:extLst>
                <a:ext uri="{FF2B5EF4-FFF2-40B4-BE49-F238E27FC236}">
                  <a16:creationId xmlns:a16="http://schemas.microsoft.com/office/drawing/2014/main" id="{8F589564-9AB7-024F-A644-502C428D7268}"/>
                </a:ext>
              </a:extLst>
            </p:cNvPr>
            <p:cNvSpPr/>
            <p:nvPr/>
          </p:nvSpPr>
          <p:spPr>
            <a:xfrm>
              <a:off x="5292119" y="1332625"/>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60" name="rc938">
              <a:extLst>
                <a:ext uri="{FF2B5EF4-FFF2-40B4-BE49-F238E27FC236}">
                  <a16:creationId xmlns:a16="http://schemas.microsoft.com/office/drawing/2014/main" id="{2FAF35FE-03EA-8F4A-8CEC-262860E73CD1}"/>
                </a:ext>
              </a:extLst>
            </p:cNvPr>
            <p:cNvSpPr/>
            <p:nvPr/>
          </p:nvSpPr>
          <p:spPr>
            <a:xfrm>
              <a:off x="4092465"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361" name="rc939">
              <a:extLst>
                <a:ext uri="{FF2B5EF4-FFF2-40B4-BE49-F238E27FC236}">
                  <a16:creationId xmlns:a16="http://schemas.microsoft.com/office/drawing/2014/main" id="{7DF50CE0-0284-6A43-9BFF-8B49FC42EDE2}"/>
                </a:ext>
              </a:extLst>
            </p:cNvPr>
            <p:cNvSpPr/>
            <p:nvPr/>
          </p:nvSpPr>
          <p:spPr>
            <a:xfrm>
              <a:off x="4196782"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362" name="rc940">
              <a:extLst>
                <a:ext uri="{FF2B5EF4-FFF2-40B4-BE49-F238E27FC236}">
                  <a16:creationId xmlns:a16="http://schemas.microsoft.com/office/drawing/2014/main" id="{B2B9D90B-F118-CD44-BF7B-F8B6D5162A59}"/>
                </a:ext>
              </a:extLst>
            </p:cNvPr>
            <p:cNvSpPr/>
            <p:nvPr/>
          </p:nvSpPr>
          <p:spPr>
            <a:xfrm>
              <a:off x="4509736"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363" name="rc941">
              <a:extLst>
                <a:ext uri="{FF2B5EF4-FFF2-40B4-BE49-F238E27FC236}">
                  <a16:creationId xmlns:a16="http://schemas.microsoft.com/office/drawing/2014/main" id="{D7E415C0-248B-EB44-97B5-819ED037086D}"/>
                </a:ext>
              </a:extLst>
            </p:cNvPr>
            <p:cNvSpPr/>
            <p:nvPr/>
          </p:nvSpPr>
          <p:spPr>
            <a:xfrm>
              <a:off x="4614054"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364" name="rc942">
              <a:extLst>
                <a:ext uri="{FF2B5EF4-FFF2-40B4-BE49-F238E27FC236}">
                  <a16:creationId xmlns:a16="http://schemas.microsoft.com/office/drawing/2014/main" id="{500B4BFE-54EE-524E-ACA5-D2651E623405}"/>
                </a:ext>
              </a:extLst>
            </p:cNvPr>
            <p:cNvSpPr/>
            <p:nvPr/>
          </p:nvSpPr>
          <p:spPr>
            <a:xfrm>
              <a:off x="4927007"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365" name="rc943">
              <a:extLst>
                <a:ext uri="{FF2B5EF4-FFF2-40B4-BE49-F238E27FC236}">
                  <a16:creationId xmlns:a16="http://schemas.microsoft.com/office/drawing/2014/main" id="{C5D0739B-8715-7A4B-979D-855CBE949777}"/>
                </a:ext>
              </a:extLst>
            </p:cNvPr>
            <p:cNvSpPr/>
            <p:nvPr/>
          </p:nvSpPr>
          <p:spPr>
            <a:xfrm>
              <a:off x="5031325"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366" name="rc944">
              <a:extLst>
                <a:ext uri="{FF2B5EF4-FFF2-40B4-BE49-F238E27FC236}">
                  <a16:creationId xmlns:a16="http://schemas.microsoft.com/office/drawing/2014/main" id="{3538CCCF-AECB-6F4E-B50C-F17DAD85AF0F}"/>
                </a:ext>
              </a:extLst>
            </p:cNvPr>
            <p:cNvSpPr/>
            <p:nvPr/>
          </p:nvSpPr>
          <p:spPr>
            <a:xfrm>
              <a:off x="5135642" y="1332625"/>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367" name="rc945">
              <a:extLst>
                <a:ext uri="{FF2B5EF4-FFF2-40B4-BE49-F238E27FC236}">
                  <a16:creationId xmlns:a16="http://schemas.microsoft.com/office/drawing/2014/main" id="{0B59B772-7725-754C-9059-3DBB1AF9C5D9}"/>
                </a:ext>
              </a:extLst>
            </p:cNvPr>
            <p:cNvSpPr/>
            <p:nvPr/>
          </p:nvSpPr>
          <p:spPr>
            <a:xfrm>
              <a:off x="5239960" y="1332625"/>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368" name="rc946">
              <a:extLst>
                <a:ext uri="{FF2B5EF4-FFF2-40B4-BE49-F238E27FC236}">
                  <a16:creationId xmlns:a16="http://schemas.microsoft.com/office/drawing/2014/main" id="{6C211869-089A-C946-9A10-15F2197EBE29}"/>
                </a:ext>
              </a:extLst>
            </p:cNvPr>
            <p:cNvSpPr/>
            <p:nvPr/>
          </p:nvSpPr>
          <p:spPr>
            <a:xfrm>
              <a:off x="4082033" y="1332625"/>
              <a:ext cx="1272676" cy="775382"/>
            </a:xfrm>
            <a:prstGeom prst="rect">
              <a:avLst/>
            </a:prstGeom>
            <a:ln w="13550" cap="rnd">
              <a:solidFill>
                <a:srgbClr val="333333">
                  <a:alpha val="100000"/>
                </a:srgbClr>
              </a:solidFill>
              <a:prstDash val="solid"/>
              <a:round/>
            </a:ln>
          </p:spPr>
          <p:txBody>
            <a:bodyPr/>
            <a:lstStyle/>
            <a:p>
              <a:endParaRPr/>
            </a:p>
          </p:txBody>
        </p:sp>
        <p:sp>
          <p:nvSpPr>
            <p:cNvPr id="4438" name="rc2016">
              <a:extLst>
                <a:ext uri="{FF2B5EF4-FFF2-40B4-BE49-F238E27FC236}">
                  <a16:creationId xmlns:a16="http://schemas.microsoft.com/office/drawing/2014/main" id="{3E7515B3-F4CB-1C4B-BDCA-8A27752E2DD5}"/>
                </a:ext>
              </a:extLst>
            </p:cNvPr>
            <p:cNvSpPr/>
            <p:nvPr/>
          </p:nvSpPr>
          <p:spPr>
            <a:xfrm>
              <a:off x="4082033" y="1077188"/>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39" name="tx2017">
              <a:extLst>
                <a:ext uri="{FF2B5EF4-FFF2-40B4-BE49-F238E27FC236}">
                  <a16:creationId xmlns:a16="http://schemas.microsoft.com/office/drawing/2014/main" id="{F61600B4-0CAD-7049-8FF8-D54E4D9275CC}"/>
                </a:ext>
              </a:extLst>
            </p:cNvPr>
            <p:cNvSpPr/>
            <p:nvPr/>
          </p:nvSpPr>
          <p:spPr>
            <a:xfrm>
              <a:off x="4567694" y="1152130"/>
              <a:ext cx="301354" cy="10042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dirty="0">
                  <a:solidFill>
                    <a:srgbClr val="1A1A1A">
                      <a:alpha val="100000"/>
                    </a:srgbClr>
                  </a:solidFill>
                  <a:latin typeface="Helvetica"/>
                  <a:cs typeface="Helvetica"/>
                </a:rPr>
                <a:t>Ca</a:t>
              </a:r>
              <a:endParaRPr sz="880" dirty="0">
                <a:solidFill>
                  <a:srgbClr val="1A1A1A">
                    <a:alpha val="100000"/>
                  </a:srgbClr>
                </a:solidFill>
                <a:latin typeface="Helvetica"/>
                <a:cs typeface="Helvetica"/>
              </a:endParaRPr>
            </a:p>
          </p:txBody>
        </p:sp>
        <p:sp>
          <p:nvSpPr>
            <p:cNvPr id="4628" name="tx2206">
              <a:extLst>
                <a:ext uri="{FF2B5EF4-FFF2-40B4-BE49-F238E27FC236}">
                  <a16:creationId xmlns:a16="http://schemas.microsoft.com/office/drawing/2014/main" id="{C54F26DD-0E99-4E45-ACCD-022E7358E843}"/>
                </a:ext>
              </a:extLst>
            </p:cNvPr>
            <p:cNvSpPr/>
            <p:nvPr/>
          </p:nvSpPr>
          <p:spPr>
            <a:xfrm>
              <a:off x="3941284" y="2025017"/>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29" name="tx2207">
              <a:extLst>
                <a:ext uri="{FF2B5EF4-FFF2-40B4-BE49-F238E27FC236}">
                  <a16:creationId xmlns:a16="http://schemas.microsoft.com/office/drawing/2014/main" id="{D3C883A7-54BC-2F4A-B974-FAF8985ABEC8}"/>
                </a:ext>
              </a:extLst>
            </p:cNvPr>
            <p:cNvSpPr/>
            <p:nvPr/>
          </p:nvSpPr>
          <p:spPr>
            <a:xfrm>
              <a:off x="3871177" y="1851645"/>
              <a:ext cx="14021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50</a:t>
              </a:r>
            </a:p>
          </p:txBody>
        </p:sp>
        <p:sp>
          <p:nvSpPr>
            <p:cNvPr id="4630" name="tx2208">
              <a:extLst>
                <a:ext uri="{FF2B5EF4-FFF2-40B4-BE49-F238E27FC236}">
                  <a16:creationId xmlns:a16="http://schemas.microsoft.com/office/drawing/2014/main" id="{64D53963-B264-8243-9EC7-2B2A842B6B1C}"/>
                </a:ext>
              </a:extLst>
            </p:cNvPr>
            <p:cNvSpPr/>
            <p:nvPr/>
          </p:nvSpPr>
          <p:spPr>
            <a:xfrm>
              <a:off x="3801070" y="1678275"/>
              <a:ext cx="21031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a:t>
              </a:r>
            </a:p>
          </p:txBody>
        </p:sp>
        <p:sp>
          <p:nvSpPr>
            <p:cNvPr id="4631" name="tx2209">
              <a:extLst>
                <a:ext uri="{FF2B5EF4-FFF2-40B4-BE49-F238E27FC236}">
                  <a16:creationId xmlns:a16="http://schemas.microsoft.com/office/drawing/2014/main" id="{4F623138-0CBA-B846-885F-09047BEED812}"/>
                </a:ext>
              </a:extLst>
            </p:cNvPr>
            <p:cNvSpPr/>
            <p:nvPr/>
          </p:nvSpPr>
          <p:spPr>
            <a:xfrm>
              <a:off x="3801070" y="1504903"/>
              <a:ext cx="21031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150</a:t>
              </a:r>
            </a:p>
          </p:txBody>
        </p:sp>
        <p:sp>
          <p:nvSpPr>
            <p:cNvPr id="4632" name="tx2210">
              <a:extLst>
                <a:ext uri="{FF2B5EF4-FFF2-40B4-BE49-F238E27FC236}">
                  <a16:creationId xmlns:a16="http://schemas.microsoft.com/office/drawing/2014/main" id="{2B88BC6E-1537-1F47-83C0-E035AD4EEF0B}"/>
                </a:ext>
              </a:extLst>
            </p:cNvPr>
            <p:cNvSpPr/>
            <p:nvPr/>
          </p:nvSpPr>
          <p:spPr>
            <a:xfrm>
              <a:off x="3801070" y="1331208"/>
              <a:ext cx="210319"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200</a:t>
              </a:r>
            </a:p>
          </p:txBody>
        </p:sp>
        <p:sp>
          <p:nvSpPr>
            <p:cNvPr id="4633" name="pl2211">
              <a:extLst>
                <a:ext uri="{FF2B5EF4-FFF2-40B4-BE49-F238E27FC236}">
                  <a16:creationId xmlns:a16="http://schemas.microsoft.com/office/drawing/2014/main" id="{66655EC8-AA51-D244-844A-953CEE11220B}"/>
                </a:ext>
              </a:extLst>
            </p:cNvPr>
            <p:cNvSpPr/>
            <p:nvPr/>
          </p:nvSpPr>
          <p:spPr>
            <a:xfrm>
              <a:off x="4042788" y="207279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34" name="pl2212">
              <a:extLst>
                <a:ext uri="{FF2B5EF4-FFF2-40B4-BE49-F238E27FC236}">
                  <a16:creationId xmlns:a16="http://schemas.microsoft.com/office/drawing/2014/main" id="{CB4098FF-12A6-804D-9504-0688F97D972A}"/>
                </a:ext>
              </a:extLst>
            </p:cNvPr>
            <p:cNvSpPr/>
            <p:nvPr/>
          </p:nvSpPr>
          <p:spPr>
            <a:xfrm>
              <a:off x="4042788" y="189942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35" name="pl2213">
              <a:extLst>
                <a:ext uri="{FF2B5EF4-FFF2-40B4-BE49-F238E27FC236}">
                  <a16:creationId xmlns:a16="http://schemas.microsoft.com/office/drawing/2014/main" id="{176DBD2F-A392-D042-A46D-9A092274F666}"/>
                </a:ext>
              </a:extLst>
            </p:cNvPr>
            <p:cNvSpPr/>
            <p:nvPr/>
          </p:nvSpPr>
          <p:spPr>
            <a:xfrm>
              <a:off x="4042788" y="172605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36" name="pl2214">
              <a:extLst>
                <a:ext uri="{FF2B5EF4-FFF2-40B4-BE49-F238E27FC236}">
                  <a16:creationId xmlns:a16="http://schemas.microsoft.com/office/drawing/2014/main" id="{5CE4589C-10C8-A54B-A348-88088D302AD6}"/>
                </a:ext>
              </a:extLst>
            </p:cNvPr>
            <p:cNvSpPr/>
            <p:nvPr/>
          </p:nvSpPr>
          <p:spPr>
            <a:xfrm>
              <a:off x="4042788" y="1552683"/>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37" name="pl2215">
              <a:extLst>
                <a:ext uri="{FF2B5EF4-FFF2-40B4-BE49-F238E27FC236}">
                  <a16:creationId xmlns:a16="http://schemas.microsoft.com/office/drawing/2014/main" id="{C0330FE5-4A02-0340-8945-4F110980FE37}"/>
                </a:ext>
              </a:extLst>
            </p:cNvPr>
            <p:cNvSpPr/>
            <p:nvPr/>
          </p:nvSpPr>
          <p:spPr>
            <a:xfrm>
              <a:off x="4042788" y="1379313"/>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671" name="pl887">
              <a:extLst>
                <a:ext uri="{FF2B5EF4-FFF2-40B4-BE49-F238E27FC236}">
                  <a16:creationId xmlns:a16="http://schemas.microsoft.com/office/drawing/2014/main" id="{8C7029ED-4818-894C-9EFB-93F3F18865DE}"/>
                </a:ext>
              </a:extLst>
            </p:cNvPr>
            <p:cNvSpPr/>
            <p:nvPr/>
          </p:nvSpPr>
          <p:spPr>
            <a:xfrm>
              <a:off x="4144623" y="1647125"/>
              <a:ext cx="0" cy="40486"/>
            </a:xfrm>
            <a:custGeom>
              <a:avLst/>
              <a:gdLst/>
              <a:ahLst/>
              <a:cxnLst/>
              <a:rect l="0" t="0" r="0" b="0"/>
              <a:pathLst>
                <a:path h="34055">
                  <a:moveTo>
                    <a:pt x="0" y="34055"/>
                  </a:moveTo>
                  <a:lnTo>
                    <a:pt x="0" y="0"/>
                  </a:lnTo>
                </a:path>
              </a:pathLst>
            </a:custGeom>
            <a:ln w="5420" cap="flat">
              <a:solidFill>
                <a:srgbClr val="3B81A0">
                  <a:alpha val="100000"/>
                </a:srgbClr>
              </a:solidFill>
              <a:prstDash val="solid"/>
              <a:round/>
            </a:ln>
          </p:spPr>
          <p:txBody>
            <a:bodyPr/>
            <a:lstStyle/>
            <a:p>
              <a:endParaRPr/>
            </a:p>
          </p:txBody>
        </p:sp>
        <p:sp>
          <p:nvSpPr>
            <p:cNvPr id="5672" name="pl888">
              <a:extLst>
                <a:ext uri="{FF2B5EF4-FFF2-40B4-BE49-F238E27FC236}">
                  <a16:creationId xmlns:a16="http://schemas.microsoft.com/office/drawing/2014/main" id="{92A422E3-F54C-3A42-B907-BBDB5B643CC6}"/>
                </a:ext>
              </a:extLst>
            </p:cNvPr>
            <p:cNvSpPr/>
            <p:nvPr/>
          </p:nvSpPr>
          <p:spPr>
            <a:xfrm>
              <a:off x="4144623" y="1734458"/>
              <a:ext cx="0" cy="37391"/>
            </a:xfrm>
            <a:custGeom>
              <a:avLst/>
              <a:gdLst/>
              <a:ahLst/>
              <a:cxnLst/>
              <a:rect l="0" t="0" r="0" b="0"/>
              <a:pathLst>
                <a:path h="31451">
                  <a:moveTo>
                    <a:pt x="0" y="0"/>
                  </a:moveTo>
                  <a:lnTo>
                    <a:pt x="0" y="31451"/>
                  </a:lnTo>
                </a:path>
              </a:pathLst>
            </a:custGeom>
            <a:ln w="5420" cap="flat">
              <a:solidFill>
                <a:srgbClr val="3B81A0">
                  <a:alpha val="100000"/>
                </a:srgbClr>
              </a:solidFill>
              <a:prstDash val="solid"/>
              <a:round/>
            </a:ln>
          </p:spPr>
          <p:txBody>
            <a:bodyPr/>
            <a:lstStyle/>
            <a:p>
              <a:endParaRPr/>
            </a:p>
          </p:txBody>
        </p:sp>
        <p:sp>
          <p:nvSpPr>
            <p:cNvPr id="5673" name="pg889">
              <a:extLst>
                <a:ext uri="{FF2B5EF4-FFF2-40B4-BE49-F238E27FC236}">
                  <a16:creationId xmlns:a16="http://schemas.microsoft.com/office/drawing/2014/main" id="{020544CD-8117-B143-9C44-783E7BFD058F}"/>
                </a:ext>
              </a:extLst>
            </p:cNvPr>
            <p:cNvSpPr/>
            <p:nvPr/>
          </p:nvSpPr>
          <p:spPr>
            <a:xfrm>
              <a:off x="4105505" y="1687611"/>
              <a:ext cx="78237" cy="46847"/>
            </a:xfrm>
            <a:custGeom>
              <a:avLst/>
              <a:gdLst/>
              <a:ahLst/>
              <a:cxnLst/>
              <a:rect l="0" t="0" r="0" b="0"/>
              <a:pathLst>
                <a:path w="69364" h="39405">
                  <a:moveTo>
                    <a:pt x="0" y="0"/>
                  </a:moveTo>
                  <a:lnTo>
                    <a:pt x="0" y="39405"/>
                  </a:lnTo>
                  <a:lnTo>
                    <a:pt x="69364" y="3940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74" name="pl890">
              <a:extLst>
                <a:ext uri="{FF2B5EF4-FFF2-40B4-BE49-F238E27FC236}">
                  <a16:creationId xmlns:a16="http://schemas.microsoft.com/office/drawing/2014/main" id="{BA299E1F-51A6-F642-9E03-124984AE2539}"/>
                </a:ext>
              </a:extLst>
            </p:cNvPr>
            <p:cNvSpPr/>
            <p:nvPr/>
          </p:nvSpPr>
          <p:spPr>
            <a:xfrm>
              <a:off x="4105505" y="171045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75" name="pl891">
              <a:extLst>
                <a:ext uri="{FF2B5EF4-FFF2-40B4-BE49-F238E27FC236}">
                  <a16:creationId xmlns:a16="http://schemas.microsoft.com/office/drawing/2014/main" id="{2291DB55-549F-DD41-99E0-DD1B629B25B8}"/>
                </a:ext>
              </a:extLst>
            </p:cNvPr>
            <p:cNvSpPr/>
            <p:nvPr/>
          </p:nvSpPr>
          <p:spPr>
            <a:xfrm>
              <a:off x="4248942" y="1666511"/>
              <a:ext cx="0" cy="18186"/>
            </a:xfrm>
            <a:custGeom>
              <a:avLst/>
              <a:gdLst/>
              <a:ahLst/>
              <a:cxnLst/>
              <a:rect l="0" t="0" r="0" b="0"/>
              <a:pathLst>
                <a:path h="15297">
                  <a:moveTo>
                    <a:pt x="0" y="15297"/>
                  </a:moveTo>
                  <a:lnTo>
                    <a:pt x="0" y="0"/>
                  </a:lnTo>
                </a:path>
              </a:pathLst>
            </a:custGeom>
            <a:ln w="5420" cap="flat">
              <a:solidFill>
                <a:srgbClr val="E5BF6A">
                  <a:alpha val="100000"/>
                </a:srgbClr>
              </a:solidFill>
              <a:prstDash val="solid"/>
              <a:round/>
            </a:ln>
          </p:spPr>
          <p:txBody>
            <a:bodyPr/>
            <a:lstStyle/>
            <a:p>
              <a:endParaRPr/>
            </a:p>
          </p:txBody>
        </p:sp>
        <p:sp>
          <p:nvSpPr>
            <p:cNvPr id="5676" name="pl892">
              <a:extLst>
                <a:ext uri="{FF2B5EF4-FFF2-40B4-BE49-F238E27FC236}">
                  <a16:creationId xmlns:a16="http://schemas.microsoft.com/office/drawing/2014/main" id="{2285E2E8-2F93-9545-A098-D6E01108EAC4}"/>
                </a:ext>
              </a:extLst>
            </p:cNvPr>
            <p:cNvSpPr/>
            <p:nvPr/>
          </p:nvSpPr>
          <p:spPr>
            <a:xfrm>
              <a:off x="4248942" y="1711757"/>
              <a:ext cx="0" cy="7840"/>
            </a:xfrm>
            <a:custGeom>
              <a:avLst/>
              <a:gdLst/>
              <a:ahLst/>
              <a:cxnLst/>
              <a:rect l="0" t="0" r="0" b="0"/>
              <a:pathLst>
                <a:path h="6595">
                  <a:moveTo>
                    <a:pt x="0" y="0"/>
                  </a:moveTo>
                  <a:lnTo>
                    <a:pt x="0" y="6595"/>
                  </a:lnTo>
                </a:path>
              </a:pathLst>
            </a:custGeom>
            <a:ln w="5420" cap="flat">
              <a:solidFill>
                <a:srgbClr val="E5BF6A">
                  <a:alpha val="100000"/>
                </a:srgbClr>
              </a:solidFill>
              <a:prstDash val="solid"/>
              <a:round/>
            </a:ln>
          </p:spPr>
          <p:txBody>
            <a:bodyPr/>
            <a:lstStyle/>
            <a:p>
              <a:endParaRPr/>
            </a:p>
          </p:txBody>
        </p:sp>
        <p:sp>
          <p:nvSpPr>
            <p:cNvPr id="5677" name="pg893">
              <a:extLst>
                <a:ext uri="{FF2B5EF4-FFF2-40B4-BE49-F238E27FC236}">
                  <a16:creationId xmlns:a16="http://schemas.microsoft.com/office/drawing/2014/main" id="{89C9529B-8746-734A-85B0-8A6FBF1615A5}"/>
                </a:ext>
              </a:extLst>
            </p:cNvPr>
            <p:cNvSpPr/>
            <p:nvPr/>
          </p:nvSpPr>
          <p:spPr>
            <a:xfrm>
              <a:off x="4209822" y="1684698"/>
              <a:ext cx="78237" cy="27059"/>
            </a:xfrm>
            <a:custGeom>
              <a:avLst/>
              <a:gdLst/>
              <a:ahLst/>
              <a:cxnLst/>
              <a:rect l="0" t="0" r="0" b="0"/>
              <a:pathLst>
                <a:path w="69364" h="22761">
                  <a:moveTo>
                    <a:pt x="0" y="0"/>
                  </a:moveTo>
                  <a:lnTo>
                    <a:pt x="0" y="22761"/>
                  </a:lnTo>
                  <a:lnTo>
                    <a:pt x="69364" y="2276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78" name="pl894">
              <a:extLst>
                <a:ext uri="{FF2B5EF4-FFF2-40B4-BE49-F238E27FC236}">
                  <a16:creationId xmlns:a16="http://schemas.microsoft.com/office/drawing/2014/main" id="{B98588F9-28D1-7944-B679-98CC8B5FCFC6}"/>
                </a:ext>
              </a:extLst>
            </p:cNvPr>
            <p:cNvSpPr/>
            <p:nvPr/>
          </p:nvSpPr>
          <p:spPr>
            <a:xfrm>
              <a:off x="4209822" y="169995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79" name="pl895">
              <a:extLst>
                <a:ext uri="{FF2B5EF4-FFF2-40B4-BE49-F238E27FC236}">
                  <a16:creationId xmlns:a16="http://schemas.microsoft.com/office/drawing/2014/main" id="{8A69A565-89D4-9846-B8AE-52739A2677DF}"/>
                </a:ext>
              </a:extLst>
            </p:cNvPr>
            <p:cNvSpPr/>
            <p:nvPr/>
          </p:nvSpPr>
          <p:spPr>
            <a:xfrm>
              <a:off x="4353259" y="1710015"/>
              <a:ext cx="0" cy="58705"/>
            </a:xfrm>
            <a:custGeom>
              <a:avLst/>
              <a:gdLst/>
              <a:ahLst/>
              <a:cxnLst/>
              <a:rect l="0" t="0" r="0" b="0"/>
              <a:pathLst>
                <a:path h="49380">
                  <a:moveTo>
                    <a:pt x="0" y="49380"/>
                  </a:moveTo>
                  <a:lnTo>
                    <a:pt x="0" y="0"/>
                  </a:lnTo>
                </a:path>
              </a:pathLst>
            </a:custGeom>
            <a:ln w="5420" cap="flat">
              <a:solidFill>
                <a:srgbClr val="3B81A0">
                  <a:alpha val="100000"/>
                </a:srgbClr>
              </a:solidFill>
              <a:prstDash val="solid"/>
              <a:round/>
            </a:ln>
          </p:spPr>
          <p:txBody>
            <a:bodyPr/>
            <a:lstStyle/>
            <a:p>
              <a:endParaRPr/>
            </a:p>
          </p:txBody>
        </p:sp>
        <p:sp>
          <p:nvSpPr>
            <p:cNvPr id="5680" name="pl896">
              <a:extLst>
                <a:ext uri="{FF2B5EF4-FFF2-40B4-BE49-F238E27FC236}">
                  <a16:creationId xmlns:a16="http://schemas.microsoft.com/office/drawing/2014/main" id="{192F8C24-821F-6B43-B59A-721F7A471A7B}"/>
                </a:ext>
              </a:extLst>
            </p:cNvPr>
            <p:cNvSpPr/>
            <p:nvPr/>
          </p:nvSpPr>
          <p:spPr>
            <a:xfrm>
              <a:off x="4353259" y="1809121"/>
              <a:ext cx="0" cy="42980"/>
            </a:xfrm>
            <a:custGeom>
              <a:avLst/>
              <a:gdLst/>
              <a:ahLst/>
              <a:cxnLst/>
              <a:rect l="0" t="0" r="0" b="0"/>
              <a:pathLst>
                <a:path h="36153">
                  <a:moveTo>
                    <a:pt x="0" y="0"/>
                  </a:moveTo>
                  <a:lnTo>
                    <a:pt x="0" y="36153"/>
                  </a:lnTo>
                </a:path>
              </a:pathLst>
            </a:custGeom>
            <a:ln w="5420" cap="flat">
              <a:solidFill>
                <a:srgbClr val="3B81A0">
                  <a:alpha val="100000"/>
                </a:srgbClr>
              </a:solidFill>
              <a:prstDash val="solid"/>
              <a:round/>
            </a:ln>
          </p:spPr>
          <p:txBody>
            <a:bodyPr/>
            <a:lstStyle/>
            <a:p>
              <a:endParaRPr/>
            </a:p>
          </p:txBody>
        </p:sp>
        <p:sp>
          <p:nvSpPr>
            <p:cNvPr id="5681" name="pg897">
              <a:extLst>
                <a:ext uri="{FF2B5EF4-FFF2-40B4-BE49-F238E27FC236}">
                  <a16:creationId xmlns:a16="http://schemas.microsoft.com/office/drawing/2014/main" id="{A0E6E210-6A3D-3F4E-A086-5EC87121FCF6}"/>
                </a:ext>
              </a:extLst>
            </p:cNvPr>
            <p:cNvSpPr/>
            <p:nvPr/>
          </p:nvSpPr>
          <p:spPr>
            <a:xfrm>
              <a:off x="4314141" y="1768721"/>
              <a:ext cx="78237" cy="40400"/>
            </a:xfrm>
            <a:custGeom>
              <a:avLst/>
              <a:gdLst/>
              <a:ahLst/>
              <a:cxnLst/>
              <a:rect l="0" t="0" r="0" b="0"/>
              <a:pathLst>
                <a:path w="69364" h="33983">
                  <a:moveTo>
                    <a:pt x="0" y="0"/>
                  </a:moveTo>
                  <a:lnTo>
                    <a:pt x="0" y="33983"/>
                  </a:lnTo>
                  <a:lnTo>
                    <a:pt x="69364" y="3398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82" name="pl898">
              <a:extLst>
                <a:ext uri="{FF2B5EF4-FFF2-40B4-BE49-F238E27FC236}">
                  <a16:creationId xmlns:a16="http://schemas.microsoft.com/office/drawing/2014/main" id="{2CAFD911-5624-EA47-AACC-1269DF5140AE}"/>
                </a:ext>
              </a:extLst>
            </p:cNvPr>
            <p:cNvSpPr/>
            <p:nvPr/>
          </p:nvSpPr>
          <p:spPr>
            <a:xfrm>
              <a:off x="4314141" y="178857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83" name="pl899">
              <a:extLst>
                <a:ext uri="{FF2B5EF4-FFF2-40B4-BE49-F238E27FC236}">
                  <a16:creationId xmlns:a16="http://schemas.microsoft.com/office/drawing/2014/main" id="{5AE81B20-7865-1A41-9E84-F7B8A69D4361}"/>
                </a:ext>
              </a:extLst>
            </p:cNvPr>
            <p:cNvSpPr/>
            <p:nvPr/>
          </p:nvSpPr>
          <p:spPr>
            <a:xfrm>
              <a:off x="4457576" y="1725292"/>
              <a:ext cx="0" cy="1257"/>
            </a:xfrm>
            <a:custGeom>
              <a:avLst/>
              <a:gdLst/>
              <a:ahLst/>
              <a:cxnLst/>
              <a:rect l="0" t="0" r="0" b="0"/>
              <a:pathLst>
                <a:path h="1058">
                  <a:moveTo>
                    <a:pt x="0" y="1058"/>
                  </a:moveTo>
                  <a:lnTo>
                    <a:pt x="0" y="0"/>
                  </a:lnTo>
                </a:path>
              </a:pathLst>
            </a:custGeom>
            <a:ln w="5420" cap="flat">
              <a:solidFill>
                <a:srgbClr val="E5BF6A">
                  <a:alpha val="100000"/>
                </a:srgbClr>
              </a:solidFill>
              <a:prstDash val="solid"/>
              <a:round/>
            </a:ln>
          </p:spPr>
          <p:txBody>
            <a:bodyPr/>
            <a:lstStyle/>
            <a:p>
              <a:endParaRPr/>
            </a:p>
          </p:txBody>
        </p:sp>
        <p:sp>
          <p:nvSpPr>
            <p:cNvPr id="5684" name="pl900">
              <a:extLst>
                <a:ext uri="{FF2B5EF4-FFF2-40B4-BE49-F238E27FC236}">
                  <a16:creationId xmlns:a16="http://schemas.microsoft.com/office/drawing/2014/main" id="{35864B57-0A37-EE40-A140-41EA7292B808}"/>
                </a:ext>
              </a:extLst>
            </p:cNvPr>
            <p:cNvSpPr/>
            <p:nvPr/>
          </p:nvSpPr>
          <p:spPr>
            <a:xfrm>
              <a:off x="4457576" y="1865857"/>
              <a:ext cx="0" cy="7696"/>
            </a:xfrm>
            <a:custGeom>
              <a:avLst/>
              <a:gdLst/>
              <a:ahLst/>
              <a:cxnLst/>
              <a:rect l="0" t="0" r="0" b="0"/>
              <a:pathLst>
                <a:path h="6474">
                  <a:moveTo>
                    <a:pt x="0" y="0"/>
                  </a:moveTo>
                  <a:lnTo>
                    <a:pt x="0" y="6474"/>
                  </a:lnTo>
                </a:path>
              </a:pathLst>
            </a:custGeom>
            <a:ln w="5420" cap="flat">
              <a:solidFill>
                <a:srgbClr val="E5BF6A">
                  <a:alpha val="100000"/>
                </a:srgbClr>
              </a:solidFill>
              <a:prstDash val="solid"/>
              <a:round/>
            </a:ln>
          </p:spPr>
          <p:txBody>
            <a:bodyPr/>
            <a:lstStyle/>
            <a:p>
              <a:endParaRPr/>
            </a:p>
          </p:txBody>
        </p:sp>
        <p:sp>
          <p:nvSpPr>
            <p:cNvPr id="5685" name="pg901">
              <a:extLst>
                <a:ext uri="{FF2B5EF4-FFF2-40B4-BE49-F238E27FC236}">
                  <a16:creationId xmlns:a16="http://schemas.microsoft.com/office/drawing/2014/main" id="{82A69C86-FF01-F24E-8AB7-E19F5163C2D5}"/>
                </a:ext>
              </a:extLst>
            </p:cNvPr>
            <p:cNvSpPr/>
            <p:nvPr/>
          </p:nvSpPr>
          <p:spPr>
            <a:xfrm>
              <a:off x="4418458" y="1726551"/>
              <a:ext cx="78237" cy="139306"/>
            </a:xfrm>
            <a:custGeom>
              <a:avLst/>
              <a:gdLst/>
              <a:ahLst/>
              <a:cxnLst/>
              <a:rect l="0" t="0" r="0" b="0"/>
              <a:pathLst>
                <a:path w="69364" h="117178">
                  <a:moveTo>
                    <a:pt x="0" y="0"/>
                  </a:moveTo>
                  <a:lnTo>
                    <a:pt x="0" y="117178"/>
                  </a:lnTo>
                  <a:lnTo>
                    <a:pt x="69364" y="11717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86" name="pl902">
              <a:extLst>
                <a:ext uri="{FF2B5EF4-FFF2-40B4-BE49-F238E27FC236}">
                  <a16:creationId xmlns:a16="http://schemas.microsoft.com/office/drawing/2014/main" id="{8AA894E4-EE6E-7B4B-990F-360C55894659}"/>
                </a:ext>
              </a:extLst>
            </p:cNvPr>
            <p:cNvSpPr/>
            <p:nvPr/>
          </p:nvSpPr>
          <p:spPr>
            <a:xfrm>
              <a:off x="4418458" y="184145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87" name="pl903">
              <a:extLst>
                <a:ext uri="{FF2B5EF4-FFF2-40B4-BE49-F238E27FC236}">
                  <a16:creationId xmlns:a16="http://schemas.microsoft.com/office/drawing/2014/main" id="{228671B0-CFE6-334C-BCFE-A87B1A5D3864}"/>
                </a:ext>
              </a:extLst>
            </p:cNvPr>
            <p:cNvSpPr/>
            <p:nvPr/>
          </p:nvSpPr>
          <p:spPr>
            <a:xfrm>
              <a:off x="4561894" y="1697131"/>
              <a:ext cx="0" cy="41473"/>
            </a:xfrm>
            <a:custGeom>
              <a:avLst/>
              <a:gdLst/>
              <a:ahLst/>
              <a:cxnLst/>
              <a:rect l="0" t="0" r="0" b="0"/>
              <a:pathLst>
                <a:path h="34885">
                  <a:moveTo>
                    <a:pt x="0" y="34885"/>
                  </a:moveTo>
                  <a:lnTo>
                    <a:pt x="0" y="0"/>
                  </a:lnTo>
                </a:path>
              </a:pathLst>
            </a:custGeom>
            <a:ln w="5420" cap="flat">
              <a:solidFill>
                <a:srgbClr val="3B81A0">
                  <a:alpha val="100000"/>
                </a:srgbClr>
              </a:solidFill>
              <a:prstDash val="solid"/>
              <a:round/>
            </a:ln>
          </p:spPr>
          <p:txBody>
            <a:bodyPr/>
            <a:lstStyle/>
            <a:p>
              <a:endParaRPr/>
            </a:p>
          </p:txBody>
        </p:sp>
        <p:sp>
          <p:nvSpPr>
            <p:cNvPr id="5688" name="pl904">
              <a:extLst>
                <a:ext uri="{FF2B5EF4-FFF2-40B4-BE49-F238E27FC236}">
                  <a16:creationId xmlns:a16="http://schemas.microsoft.com/office/drawing/2014/main" id="{483588D0-73DF-C744-AA6D-CF9EAEEB4F82}"/>
                </a:ext>
              </a:extLst>
            </p:cNvPr>
            <p:cNvSpPr/>
            <p:nvPr/>
          </p:nvSpPr>
          <p:spPr>
            <a:xfrm>
              <a:off x="4561894" y="1794343"/>
              <a:ext cx="0" cy="21075"/>
            </a:xfrm>
            <a:custGeom>
              <a:avLst/>
              <a:gdLst/>
              <a:ahLst/>
              <a:cxnLst/>
              <a:rect l="0" t="0" r="0" b="0"/>
              <a:pathLst>
                <a:path h="17727">
                  <a:moveTo>
                    <a:pt x="0" y="0"/>
                  </a:moveTo>
                  <a:lnTo>
                    <a:pt x="0" y="17727"/>
                  </a:lnTo>
                </a:path>
              </a:pathLst>
            </a:custGeom>
            <a:ln w="5420" cap="flat">
              <a:solidFill>
                <a:srgbClr val="3B81A0">
                  <a:alpha val="100000"/>
                </a:srgbClr>
              </a:solidFill>
              <a:prstDash val="solid"/>
              <a:round/>
            </a:ln>
          </p:spPr>
          <p:txBody>
            <a:bodyPr/>
            <a:lstStyle/>
            <a:p>
              <a:endParaRPr/>
            </a:p>
          </p:txBody>
        </p:sp>
        <p:sp>
          <p:nvSpPr>
            <p:cNvPr id="5689" name="pg905">
              <a:extLst>
                <a:ext uri="{FF2B5EF4-FFF2-40B4-BE49-F238E27FC236}">
                  <a16:creationId xmlns:a16="http://schemas.microsoft.com/office/drawing/2014/main" id="{AFBC74EB-E6F2-6D41-9FAE-58F4FA48BAC0}"/>
                </a:ext>
              </a:extLst>
            </p:cNvPr>
            <p:cNvSpPr/>
            <p:nvPr/>
          </p:nvSpPr>
          <p:spPr>
            <a:xfrm>
              <a:off x="4522774" y="1738605"/>
              <a:ext cx="78237" cy="55738"/>
            </a:xfrm>
            <a:custGeom>
              <a:avLst/>
              <a:gdLst/>
              <a:ahLst/>
              <a:cxnLst/>
              <a:rect l="0" t="0" r="0" b="0"/>
              <a:pathLst>
                <a:path w="69364" h="46884">
                  <a:moveTo>
                    <a:pt x="0" y="0"/>
                  </a:moveTo>
                  <a:lnTo>
                    <a:pt x="0" y="46884"/>
                  </a:lnTo>
                  <a:lnTo>
                    <a:pt x="69364" y="4688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90" name="pl906">
              <a:extLst>
                <a:ext uri="{FF2B5EF4-FFF2-40B4-BE49-F238E27FC236}">
                  <a16:creationId xmlns:a16="http://schemas.microsoft.com/office/drawing/2014/main" id="{3CEF3E94-73EF-504E-94E3-DBB3455361BC}"/>
                </a:ext>
              </a:extLst>
            </p:cNvPr>
            <p:cNvSpPr/>
            <p:nvPr/>
          </p:nvSpPr>
          <p:spPr>
            <a:xfrm>
              <a:off x="4522774" y="177110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91" name="pt907">
              <a:extLst>
                <a:ext uri="{FF2B5EF4-FFF2-40B4-BE49-F238E27FC236}">
                  <a16:creationId xmlns:a16="http://schemas.microsoft.com/office/drawing/2014/main" id="{756D12D5-904E-4B47-A760-179BFD877C98}"/>
                </a:ext>
              </a:extLst>
            </p:cNvPr>
            <p:cNvSpPr/>
            <p:nvPr/>
          </p:nvSpPr>
          <p:spPr>
            <a:xfrm>
              <a:off x="4638210" y="1615224"/>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92" name="pl908">
              <a:extLst>
                <a:ext uri="{FF2B5EF4-FFF2-40B4-BE49-F238E27FC236}">
                  <a16:creationId xmlns:a16="http://schemas.microsoft.com/office/drawing/2014/main" id="{CB966111-3AF0-A549-9B85-12B95847512A}"/>
                </a:ext>
              </a:extLst>
            </p:cNvPr>
            <p:cNvSpPr/>
            <p:nvPr/>
          </p:nvSpPr>
          <p:spPr>
            <a:xfrm>
              <a:off x="4666212" y="1758274"/>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693" name="pl909">
              <a:extLst>
                <a:ext uri="{FF2B5EF4-FFF2-40B4-BE49-F238E27FC236}">
                  <a16:creationId xmlns:a16="http://schemas.microsoft.com/office/drawing/2014/main" id="{6FAB8371-D4CF-414D-9BCB-97548F69F7F8}"/>
                </a:ext>
              </a:extLst>
            </p:cNvPr>
            <p:cNvSpPr/>
            <p:nvPr/>
          </p:nvSpPr>
          <p:spPr>
            <a:xfrm>
              <a:off x="4666212" y="1803509"/>
              <a:ext cx="0" cy="9208"/>
            </a:xfrm>
            <a:custGeom>
              <a:avLst/>
              <a:gdLst/>
              <a:ahLst/>
              <a:cxnLst/>
              <a:rect l="0" t="0" r="0" b="0"/>
              <a:pathLst>
                <a:path h="7746">
                  <a:moveTo>
                    <a:pt x="0" y="0"/>
                  </a:moveTo>
                  <a:lnTo>
                    <a:pt x="0" y="7746"/>
                  </a:lnTo>
                </a:path>
              </a:pathLst>
            </a:custGeom>
            <a:ln w="5420" cap="flat">
              <a:solidFill>
                <a:srgbClr val="E5BF6A">
                  <a:alpha val="100000"/>
                </a:srgbClr>
              </a:solidFill>
              <a:prstDash val="solid"/>
              <a:round/>
            </a:ln>
          </p:spPr>
          <p:txBody>
            <a:bodyPr/>
            <a:lstStyle/>
            <a:p>
              <a:endParaRPr/>
            </a:p>
          </p:txBody>
        </p:sp>
        <p:sp>
          <p:nvSpPr>
            <p:cNvPr id="5694" name="pg910">
              <a:extLst>
                <a:ext uri="{FF2B5EF4-FFF2-40B4-BE49-F238E27FC236}">
                  <a16:creationId xmlns:a16="http://schemas.microsoft.com/office/drawing/2014/main" id="{E3EF252A-B5AE-C947-8AE9-0052E3544624}"/>
                </a:ext>
              </a:extLst>
            </p:cNvPr>
            <p:cNvSpPr/>
            <p:nvPr/>
          </p:nvSpPr>
          <p:spPr>
            <a:xfrm>
              <a:off x="4627094" y="1758274"/>
              <a:ext cx="78237" cy="45234"/>
            </a:xfrm>
            <a:custGeom>
              <a:avLst/>
              <a:gdLst/>
              <a:ahLst/>
              <a:cxnLst/>
              <a:rect l="0" t="0" r="0" b="0"/>
              <a:pathLst>
                <a:path w="69364" h="38049">
                  <a:moveTo>
                    <a:pt x="0" y="0"/>
                  </a:moveTo>
                  <a:lnTo>
                    <a:pt x="0" y="38049"/>
                  </a:lnTo>
                  <a:lnTo>
                    <a:pt x="69364" y="3804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95" name="pl911">
              <a:extLst>
                <a:ext uri="{FF2B5EF4-FFF2-40B4-BE49-F238E27FC236}">
                  <a16:creationId xmlns:a16="http://schemas.microsoft.com/office/drawing/2014/main" id="{4D1FA0C9-9DBD-704B-8D00-11054925D8B0}"/>
                </a:ext>
              </a:extLst>
            </p:cNvPr>
            <p:cNvSpPr/>
            <p:nvPr/>
          </p:nvSpPr>
          <p:spPr>
            <a:xfrm>
              <a:off x="4627094" y="179827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96" name="pt912">
              <a:extLst>
                <a:ext uri="{FF2B5EF4-FFF2-40B4-BE49-F238E27FC236}">
                  <a16:creationId xmlns:a16="http://schemas.microsoft.com/office/drawing/2014/main" id="{4975A6DC-4BA1-D54D-A1BF-1AD8B7EA2419}"/>
                </a:ext>
              </a:extLst>
            </p:cNvPr>
            <p:cNvSpPr/>
            <p:nvPr/>
          </p:nvSpPr>
          <p:spPr>
            <a:xfrm>
              <a:off x="4742528" y="184677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697" name="pl913">
              <a:extLst>
                <a:ext uri="{FF2B5EF4-FFF2-40B4-BE49-F238E27FC236}">
                  <a16:creationId xmlns:a16="http://schemas.microsoft.com/office/drawing/2014/main" id="{67419B82-53E1-0847-87FD-AAA438D5CDD4}"/>
                </a:ext>
              </a:extLst>
            </p:cNvPr>
            <p:cNvSpPr/>
            <p:nvPr/>
          </p:nvSpPr>
          <p:spPr>
            <a:xfrm>
              <a:off x="4770530" y="1829123"/>
              <a:ext cx="0" cy="14298"/>
            </a:xfrm>
            <a:custGeom>
              <a:avLst/>
              <a:gdLst/>
              <a:ahLst/>
              <a:cxnLst/>
              <a:rect l="0" t="0" r="0" b="0"/>
              <a:pathLst>
                <a:path h="12027">
                  <a:moveTo>
                    <a:pt x="0" y="12027"/>
                  </a:moveTo>
                  <a:lnTo>
                    <a:pt x="0" y="0"/>
                  </a:lnTo>
                </a:path>
              </a:pathLst>
            </a:custGeom>
            <a:ln w="5420" cap="flat">
              <a:solidFill>
                <a:srgbClr val="3B81A0">
                  <a:alpha val="100000"/>
                </a:srgbClr>
              </a:solidFill>
              <a:prstDash val="solid"/>
              <a:round/>
            </a:ln>
          </p:spPr>
          <p:txBody>
            <a:bodyPr/>
            <a:lstStyle/>
            <a:p>
              <a:endParaRPr/>
            </a:p>
          </p:txBody>
        </p:sp>
        <p:sp>
          <p:nvSpPr>
            <p:cNvPr id="5698" name="pl914">
              <a:extLst>
                <a:ext uri="{FF2B5EF4-FFF2-40B4-BE49-F238E27FC236}">
                  <a16:creationId xmlns:a16="http://schemas.microsoft.com/office/drawing/2014/main" id="{25D4B335-E8DC-E64C-BAF2-1516A0D4DBE4}"/>
                </a:ext>
              </a:extLst>
            </p:cNvPr>
            <p:cNvSpPr/>
            <p:nvPr/>
          </p:nvSpPr>
          <p:spPr>
            <a:xfrm>
              <a:off x="4770530" y="1855202"/>
              <a:ext cx="0" cy="3028"/>
            </a:xfrm>
            <a:custGeom>
              <a:avLst/>
              <a:gdLst/>
              <a:ahLst/>
              <a:cxnLst/>
              <a:rect l="0" t="0" r="0" b="0"/>
              <a:pathLst>
                <a:path h="2547">
                  <a:moveTo>
                    <a:pt x="0" y="0"/>
                  </a:moveTo>
                  <a:lnTo>
                    <a:pt x="0" y="2547"/>
                  </a:lnTo>
                </a:path>
              </a:pathLst>
            </a:custGeom>
            <a:ln w="5420" cap="flat">
              <a:solidFill>
                <a:srgbClr val="3B81A0">
                  <a:alpha val="100000"/>
                </a:srgbClr>
              </a:solidFill>
              <a:prstDash val="solid"/>
              <a:round/>
            </a:ln>
          </p:spPr>
          <p:txBody>
            <a:bodyPr/>
            <a:lstStyle/>
            <a:p>
              <a:endParaRPr/>
            </a:p>
          </p:txBody>
        </p:sp>
        <p:sp>
          <p:nvSpPr>
            <p:cNvPr id="5699" name="pg915">
              <a:extLst>
                <a:ext uri="{FF2B5EF4-FFF2-40B4-BE49-F238E27FC236}">
                  <a16:creationId xmlns:a16="http://schemas.microsoft.com/office/drawing/2014/main" id="{BEB32F14-C9AB-EC48-A85A-24511AA8E347}"/>
                </a:ext>
              </a:extLst>
            </p:cNvPr>
            <p:cNvSpPr/>
            <p:nvPr/>
          </p:nvSpPr>
          <p:spPr>
            <a:xfrm>
              <a:off x="4731411" y="1843422"/>
              <a:ext cx="78237" cy="11780"/>
            </a:xfrm>
            <a:custGeom>
              <a:avLst/>
              <a:gdLst/>
              <a:ahLst/>
              <a:cxnLst/>
              <a:rect l="0" t="0" r="0" b="0"/>
              <a:pathLst>
                <a:path w="69364" h="9909">
                  <a:moveTo>
                    <a:pt x="0" y="0"/>
                  </a:moveTo>
                  <a:lnTo>
                    <a:pt x="0" y="9909"/>
                  </a:lnTo>
                  <a:lnTo>
                    <a:pt x="69364" y="990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700" name="pl916">
              <a:extLst>
                <a:ext uri="{FF2B5EF4-FFF2-40B4-BE49-F238E27FC236}">
                  <a16:creationId xmlns:a16="http://schemas.microsoft.com/office/drawing/2014/main" id="{E657E342-6B92-2345-ABF3-FB113636EE0D}"/>
                </a:ext>
              </a:extLst>
            </p:cNvPr>
            <p:cNvSpPr/>
            <p:nvPr/>
          </p:nvSpPr>
          <p:spPr>
            <a:xfrm>
              <a:off x="4731411" y="184559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701" name="pt917">
              <a:extLst>
                <a:ext uri="{FF2B5EF4-FFF2-40B4-BE49-F238E27FC236}">
                  <a16:creationId xmlns:a16="http://schemas.microsoft.com/office/drawing/2014/main" id="{6673D79B-BEBE-DA4B-A7C2-9CE890849599}"/>
                </a:ext>
              </a:extLst>
            </p:cNvPr>
            <p:cNvSpPr/>
            <p:nvPr/>
          </p:nvSpPr>
          <p:spPr>
            <a:xfrm>
              <a:off x="4846846" y="1824921"/>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702" name="pl918">
              <a:extLst>
                <a:ext uri="{FF2B5EF4-FFF2-40B4-BE49-F238E27FC236}">
                  <a16:creationId xmlns:a16="http://schemas.microsoft.com/office/drawing/2014/main" id="{5E1D23AA-F2F5-9E47-8DB7-CC8E6496F219}"/>
                </a:ext>
              </a:extLst>
            </p:cNvPr>
            <p:cNvSpPr/>
            <p:nvPr/>
          </p:nvSpPr>
          <p:spPr>
            <a:xfrm>
              <a:off x="4874847" y="1870516"/>
              <a:ext cx="0" cy="790"/>
            </a:xfrm>
            <a:custGeom>
              <a:avLst/>
              <a:gdLst/>
              <a:ahLst/>
              <a:cxnLst/>
              <a:rect l="0" t="0" r="0" b="0"/>
              <a:pathLst>
                <a:path h="664">
                  <a:moveTo>
                    <a:pt x="0" y="664"/>
                  </a:moveTo>
                  <a:lnTo>
                    <a:pt x="0" y="0"/>
                  </a:lnTo>
                </a:path>
              </a:pathLst>
            </a:custGeom>
            <a:ln w="5420" cap="flat">
              <a:solidFill>
                <a:srgbClr val="E5BF6A">
                  <a:alpha val="100000"/>
                </a:srgbClr>
              </a:solidFill>
              <a:prstDash val="solid"/>
              <a:round/>
            </a:ln>
          </p:spPr>
          <p:txBody>
            <a:bodyPr/>
            <a:lstStyle/>
            <a:p>
              <a:endParaRPr/>
            </a:p>
          </p:txBody>
        </p:sp>
        <p:sp>
          <p:nvSpPr>
            <p:cNvPr id="5703" name="pl919">
              <a:extLst>
                <a:ext uri="{FF2B5EF4-FFF2-40B4-BE49-F238E27FC236}">
                  <a16:creationId xmlns:a16="http://schemas.microsoft.com/office/drawing/2014/main" id="{9F28FB8F-18A8-5844-B249-48C9BEE32716}"/>
                </a:ext>
              </a:extLst>
            </p:cNvPr>
            <p:cNvSpPr/>
            <p:nvPr/>
          </p:nvSpPr>
          <p:spPr>
            <a:xfrm>
              <a:off x="4874847" y="1879708"/>
              <a:ext cx="0" cy="2226"/>
            </a:xfrm>
            <a:custGeom>
              <a:avLst/>
              <a:gdLst/>
              <a:ahLst/>
              <a:cxnLst/>
              <a:rect l="0" t="0" r="0" b="0"/>
              <a:pathLst>
                <a:path h="1873">
                  <a:moveTo>
                    <a:pt x="0" y="0"/>
                  </a:moveTo>
                  <a:lnTo>
                    <a:pt x="0" y="1873"/>
                  </a:lnTo>
                </a:path>
              </a:pathLst>
            </a:custGeom>
            <a:ln w="5420" cap="flat">
              <a:solidFill>
                <a:srgbClr val="E5BF6A">
                  <a:alpha val="100000"/>
                </a:srgbClr>
              </a:solidFill>
              <a:prstDash val="solid"/>
              <a:round/>
            </a:ln>
          </p:spPr>
          <p:txBody>
            <a:bodyPr/>
            <a:lstStyle/>
            <a:p>
              <a:endParaRPr/>
            </a:p>
          </p:txBody>
        </p:sp>
        <p:sp>
          <p:nvSpPr>
            <p:cNvPr id="5704" name="pg920">
              <a:extLst>
                <a:ext uri="{FF2B5EF4-FFF2-40B4-BE49-F238E27FC236}">
                  <a16:creationId xmlns:a16="http://schemas.microsoft.com/office/drawing/2014/main" id="{107789D4-4585-8840-9B62-5D1848E1823D}"/>
                </a:ext>
              </a:extLst>
            </p:cNvPr>
            <p:cNvSpPr/>
            <p:nvPr/>
          </p:nvSpPr>
          <p:spPr>
            <a:xfrm>
              <a:off x="4835729" y="1871306"/>
              <a:ext cx="78237" cy="8401"/>
            </a:xfrm>
            <a:custGeom>
              <a:avLst/>
              <a:gdLst/>
              <a:ahLst/>
              <a:cxnLst/>
              <a:rect l="0" t="0" r="0" b="0"/>
              <a:pathLst>
                <a:path w="69364" h="7067">
                  <a:moveTo>
                    <a:pt x="0" y="0"/>
                  </a:moveTo>
                  <a:lnTo>
                    <a:pt x="0" y="7067"/>
                  </a:lnTo>
                  <a:lnTo>
                    <a:pt x="69364" y="706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705" name="pl921">
              <a:extLst>
                <a:ext uri="{FF2B5EF4-FFF2-40B4-BE49-F238E27FC236}">
                  <a16:creationId xmlns:a16="http://schemas.microsoft.com/office/drawing/2014/main" id="{A328224A-3565-3C45-97AE-F477B2F66AF1}"/>
                </a:ext>
              </a:extLst>
            </p:cNvPr>
            <p:cNvSpPr/>
            <p:nvPr/>
          </p:nvSpPr>
          <p:spPr>
            <a:xfrm>
              <a:off x="4835729" y="187498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706" name="pl922">
              <a:extLst>
                <a:ext uri="{FF2B5EF4-FFF2-40B4-BE49-F238E27FC236}">
                  <a16:creationId xmlns:a16="http://schemas.microsoft.com/office/drawing/2014/main" id="{B85032D7-DD6E-6845-93F2-2C9F90FF8B60}"/>
                </a:ext>
              </a:extLst>
            </p:cNvPr>
            <p:cNvSpPr/>
            <p:nvPr/>
          </p:nvSpPr>
          <p:spPr>
            <a:xfrm>
              <a:off x="4979166" y="1721760"/>
              <a:ext cx="0" cy="27359"/>
            </a:xfrm>
            <a:custGeom>
              <a:avLst/>
              <a:gdLst/>
              <a:ahLst/>
              <a:cxnLst/>
              <a:rect l="0" t="0" r="0" b="0"/>
              <a:pathLst>
                <a:path h="23013">
                  <a:moveTo>
                    <a:pt x="0" y="23013"/>
                  </a:moveTo>
                  <a:lnTo>
                    <a:pt x="0" y="0"/>
                  </a:lnTo>
                </a:path>
              </a:pathLst>
            </a:custGeom>
            <a:ln w="5420" cap="flat">
              <a:solidFill>
                <a:srgbClr val="3B81A0">
                  <a:alpha val="100000"/>
                </a:srgbClr>
              </a:solidFill>
              <a:prstDash val="solid"/>
              <a:round/>
            </a:ln>
          </p:spPr>
          <p:txBody>
            <a:bodyPr/>
            <a:lstStyle/>
            <a:p>
              <a:endParaRPr/>
            </a:p>
          </p:txBody>
        </p:sp>
        <p:sp>
          <p:nvSpPr>
            <p:cNvPr id="5707" name="pl923">
              <a:extLst>
                <a:ext uri="{FF2B5EF4-FFF2-40B4-BE49-F238E27FC236}">
                  <a16:creationId xmlns:a16="http://schemas.microsoft.com/office/drawing/2014/main" id="{218F1004-26C7-4849-8DCC-5B356302F515}"/>
                </a:ext>
              </a:extLst>
            </p:cNvPr>
            <p:cNvSpPr/>
            <p:nvPr/>
          </p:nvSpPr>
          <p:spPr>
            <a:xfrm>
              <a:off x="4979166" y="1783207"/>
              <a:ext cx="0" cy="29190"/>
            </a:xfrm>
            <a:custGeom>
              <a:avLst/>
              <a:gdLst/>
              <a:ahLst/>
              <a:cxnLst/>
              <a:rect l="0" t="0" r="0" b="0"/>
              <a:pathLst>
                <a:path h="24553">
                  <a:moveTo>
                    <a:pt x="0" y="0"/>
                  </a:moveTo>
                  <a:lnTo>
                    <a:pt x="0" y="24553"/>
                  </a:lnTo>
                </a:path>
              </a:pathLst>
            </a:custGeom>
            <a:ln w="5420" cap="flat">
              <a:solidFill>
                <a:srgbClr val="3B81A0">
                  <a:alpha val="100000"/>
                </a:srgbClr>
              </a:solidFill>
              <a:prstDash val="solid"/>
              <a:round/>
            </a:ln>
          </p:spPr>
          <p:txBody>
            <a:bodyPr/>
            <a:lstStyle/>
            <a:p>
              <a:endParaRPr/>
            </a:p>
          </p:txBody>
        </p:sp>
        <p:sp>
          <p:nvSpPr>
            <p:cNvPr id="5708" name="pg924">
              <a:extLst>
                <a:ext uri="{FF2B5EF4-FFF2-40B4-BE49-F238E27FC236}">
                  <a16:creationId xmlns:a16="http://schemas.microsoft.com/office/drawing/2014/main" id="{0B37ED36-0C65-9541-BD09-FD63CA7E0888}"/>
                </a:ext>
              </a:extLst>
            </p:cNvPr>
            <p:cNvSpPr/>
            <p:nvPr/>
          </p:nvSpPr>
          <p:spPr>
            <a:xfrm>
              <a:off x="4940047" y="1749119"/>
              <a:ext cx="78237" cy="34086"/>
            </a:xfrm>
            <a:custGeom>
              <a:avLst/>
              <a:gdLst/>
              <a:ahLst/>
              <a:cxnLst/>
              <a:rect l="0" t="0" r="0" b="0"/>
              <a:pathLst>
                <a:path w="69364" h="28672">
                  <a:moveTo>
                    <a:pt x="0" y="0"/>
                  </a:moveTo>
                  <a:lnTo>
                    <a:pt x="0" y="28672"/>
                  </a:lnTo>
                  <a:lnTo>
                    <a:pt x="69364" y="2867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709" name="pl925">
              <a:extLst>
                <a:ext uri="{FF2B5EF4-FFF2-40B4-BE49-F238E27FC236}">
                  <a16:creationId xmlns:a16="http://schemas.microsoft.com/office/drawing/2014/main" id="{AFDDA0ED-6899-5042-A9C3-518BF45E0DEB}"/>
                </a:ext>
              </a:extLst>
            </p:cNvPr>
            <p:cNvSpPr/>
            <p:nvPr/>
          </p:nvSpPr>
          <p:spPr>
            <a:xfrm>
              <a:off x="4940047" y="176756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710" name="pl926">
              <a:extLst>
                <a:ext uri="{FF2B5EF4-FFF2-40B4-BE49-F238E27FC236}">
                  <a16:creationId xmlns:a16="http://schemas.microsoft.com/office/drawing/2014/main" id="{45E43F1E-C390-4944-939A-9176B5AA6E0A}"/>
                </a:ext>
              </a:extLst>
            </p:cNvPr>
            <p:cNvSpPr/>
            <p:nvPr/>
          </p:nvSpPr>
          <p:spPr>
            <a:xfrm>
              <a:off x="5083483" y="1708716"/>
              <a:ext cx="0" cy="30146"/>
            </a:xfrm>
            <a:custGeom>
              <a:avLst/>
              <a:gdLst/>
              <a:ahLst/>
              <a:cxnLst/>
              <a:rect l="0" t="0" r="0" b="0"/>
              <a:pathLst>
                <a:path h="25358">
                  <a:moveTo>
                    <a:pt x="0" y="25358"/>
                  </a:moveTo>
                  <a:lnTo>
                    <a:pt x="0" y="0"/>
                  </a:lnTo>
                </a:path>
              </a:pathLst>
            </a:custGeom>
            <a:ln w="5420" cap="flat">
              <a:solidFill>
                <a:srgbClr val="E5BF6A">
                  <a:alpha val="100000"/>
                </a:srgbClr>
              </a:solidFill>
              <a:prstDash val="solid"/>
              <a:round/>
            </a:ln>
          </p:spPr>
          <p:txBody>
            <a:bodyPr/>
            <a:lstStyle/>
            <a:p>
              <a:endParaRPr/>
            </a:p>
          </p:txBody>
        </p:sp>
        <p:sp>
          <p:nvSpPr>
            <p:cNvPr id="5711" name="pl927">
              <a:extLst>
                <a:ext uri="{FF2B5EF4-FFF2-40B4-BE49-F238E27FC236}">
                  <a16:creationId xmlns:a16="http://schemas.microsoft.com/office/drawing/2014/main" id="{B2D8E726-AD48-F74C-81E0-1A9C36C65A0B}"/>
                </a:ext>
              </a:extLst>
            </p:cNvPr>
            <p:cNvSpPr/>
            <p:nvPr/>
          </p:nvSpPr>
          <p:spPr>
            <a:xfrm>
              <a:off x="5083483" y="1760276"/>
              <a:ext cx="0" cy="28283"/>
            </a:xfrm>
            <a:custGeom>
              <a:avLst/>
              <a:gdLst/>
              <a:ahLst/>
              <a:cxnLst/>
              <a:rect l="0" t="0" r="0" b="0"/>
              <a:pathLst>
                <a:path h="23791">
                  <a:moveTo>
                    <a:pt x="0" y="0"/>
                  </a:moveTo>
                  <a:lnTo>
                    <a:pt x="0" y="23791"/>
                  </a:lnTo>
                </a:path>
              </a:pathLst>
            </a:custGeom>
            <a:ln w="5420" cap="flat">
              <a:solidFill>
                <a:srgbClr val="E5BF6A">
                  <a:alpha val="100000"/>
                </a:srgbClr>
              </a:solidFill>
              <a:prstDash val="solid"/>
              <a:round/>
            </a:ln>
          </p:spPr>
          <p:txBody>
            <a:bodyPr/>
            <a:lstStyle/>
            <a:p>
              <a:endParaRPr/>
            </a:p>
          </p:txBody>
        </p:sp>
        <p:sp>
          <p:nvSpPr>
            <p:cNvPr id="5712" name="pg928">
              <a:extLst>
                <a:ext uri="{FF2B5EF4-FFF2-40B4-BE49-F238E27FC236}">
                  <a16:creationId xmlns:a16="http://schemas.microsoft.com/office/drawing/2014/main" id="{5F106FE2-8524-4E42-9CAD-7133B5B0E970}"/>
                </a:ext>
              </a:extLst>
            </p:cNvPr>
            <p:cNvSpPr/>
            <p:nvPr/>
          </p:nvSpPr>
          <p:spPr>
            <a:xfrm>
              <a:off x="5044365" y="1738864"/>
              <a:ext cx="78237" cy="21412"/>
            </a:xfrm>
            <a:custGeom>
              <a:avLst/>
              <a:gdLst/>
              <a:ahLst/>
              <a:cxnLst/>
              <a:rect l="0" t="0" r="0" b="0"/>
              <a:pathLst>
                <a:path w="69364" h="18011">
                  <a:moveTo>
                    <a:pt x="0" y="0"/>
                  </a:moveTo>
                  <a:lnTo>
                    <a:pt x="0" y="18011"/>
                  </a:lnTo>
                  <a:lnTo>
                    <a:pt x="69364" y="1801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713" name="pl929">
              <a:extLst>
                <a:ext uri="{FF2B5EF4-FFF2-40B4-BE49-F238E27FC236}">
                  <a16:creationId xmlns:a16="http://schemas.microsoft.com/office/drawing/2014/main" id="{4B7DCCA5-8FE4-D946-B460-E04351FF2FD2}"/>
                </a:ext>
              </a:extLst>
            </p:cNvPr>
            <p:cNvSpPr/>
            <p:nvPr/>
          </p:nvSpPr>
          <p:spPr>
            <a:xfrm>
              <a:off x="5044365" y="174294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714" name="pl930">
              <a:extLst>
                <a:ext uri="{FF2B5EF4-FFF2-40B4-BE49-F238E27FC236}">
                  <a16:creationId xmlns:a16="http://schemas.microsoft.com/office/drawing/2014/main" id="{4CD5BD25-6CD3-7948-BCA7-00613A05C87C}"/>
                </a:ext>
              </a:extLst>
            </p:cNvPr>
            <p:cNvSpPr/>
            <p:nvPr/>
          </p:nvSpPr>
          <p:spPr>
            <a:xfrm>
              <a:off x="5187800" y="1905776"/>
              <a:ext cx="0" cy="6623"/>
            </a:xfrm>
            <a:custGeom>
              <a:avLst/>
              <a:gdLst/>
              <a:ahLst/>
              <a:cxnLst/>
              <a:rect l="0" t="0" r="0" b="0"/>
              <a:pathLst>
                <a:path h="5571">
                  <a:moveTo>
                    <a:pt x="0" y="5571"/>
                  </a:moveTo>
                  <a:lnTo>
                    <a:pt x="0" y="0"/>
                  </a:lnTo>
                </a:path>
              </a:pathLst>
            </a:custGeom>
            <a:ln w="5420" cap="flat">
              <a:solidFill>
                <a:srgbClr val="3B81A0">
                  <a:alpha val="100000"/>
                </a:srgbClr>
              </a:solidFill>
              <a:prstDash val="solid"/>
              <a:round/>
            </a:ln>
          </p:spPr>
          <p:txBody>
            <a:bodyPr/>
            <a:lstStyle/>
            <a:p>
              <a:endParaRPr/>
            </a:p>
          </p:txBody>
        </p:sp>
        <p:sp>
          <p:nvSpPr>
            <p:cNvPr id="5715" name="pl931">
              <a:extLst>
                <a:ext uri="{FF2B5EF4-FFF2-40B4-BE49-F238E27FC236}">
                  <a16:creationId xmlns:a16="http://schemas.microsoft.com/office/drawing/2014/main" id="{53E7838C-73CD-8D4A-9B6E-8716EFD4C0F5}"/>
                </a:ext>
              </a:extLst>
            </p:cNvPr>
            <p:cNvSpPr/>
            <p:nvPr/>
          </p:nvSpPr>
          <p:spPr>
            <a:xfrm>
              <a:off x="5187800" y="1922449"/>
              <a:ext cx="0" cy="9620"/>
            </a:xfrm>
            <a:custGeom>
              <a:avLst/>
              <a:gdLst/>
              <a:ahLst/>
              <a:cxnLst/>
              <a:rect l="0" t="0" r="0" b="0"/>
              <a:pathLst>
                <a:path h="8092">
                  <a:moveTo>
                    <a:pt x="0" y="0"/>
                  </a:moveTo>
                  <a:lnTo>
                    <a:pt x="0" y="8092"/>
                  </a:lnTo>
                </a:path>
              </a:pathLst>
            </a:custGeom>
            <a:ln w="5420" cap="flat">
              <a:solidFill>
                <a:srgbClr val="3B81A0">
                  <a:alpha val="100000"/>
                </a:srgbClr>
              </a:solidFill>
              <a:prstDash val="solid"/>
              <a:round/>
            </a:ln>
          </p:spPr>
          <p:txBody>
            <a:bodyPr/>
            <a:lstStyle/>
            <a:p>
              <a:endParaRPr/>
            </a:p>
          </p:txBody>
        </p:sp>
        <p:sp>
          <p:nvSpPr>
            <p:cNvPr id="5716" name="pg932">
              <a:extLst>
                <a:ext uri="{FF2B5EF4-FFF2-40B4-BE49-F238E27FC236}">
                  <a16:creationId xmlns:a16="http://schemas.microsoft.com/office/drawing/2014/main" id="{62375E8C-5212-DE49-A023-B50157EC2D15}"/>
                </a:ext>
              </a:extLst>
            </p:cNvPr>
            <p:cNvSpPr/>
            <p:nvPr/>
          </p:nvSpPr>
          <p:spPr>
            <a:xfrm>
              <a:off x="5148682" y="1912400"/>
              <a:ext cx="78237" cy="10049"/>
            </a:xfrm>
            <a:custGeom>
              <a:avLst/>
              <a:gdLst/>
              <a:ahLst/>
              <a:cxnLst/>
              <a:rect l="0" t="0" r="0" b="0"/>
              <a:pathLst>
                <a:path w="69364" h="8453">
                  <a:moveTo>
                    <a:pt x="0" y="0"/>
                  </a:moveTo>
                  <a:lnTo>
                    <a:pt x="0" y="8453"/>
                  </a:lnTo>
                  <a:lnTo>
                    <a:pt x="69364" y="845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717" name="pl933">
              <a:extLst>
                <a:ext uri="{FF2B5EF4-FFF2-40B4-BE49-F238E27FC236}">
                  <a16:creationId xmlns:a16="http://schemas.microsoft.com/office/drawing/2014/main" id="{E2536979-8333-CA44-AC89-BE23A15EE690}"/>
                </a:ext>
              </a:extLst>
            </p:cNvPr>
            <p:cNvSpPr/>
            <p:nvPr/>
          </p:nvSpPr>
          <p:spPr>
            <a:xfrm>
              <a:off x="5148682" y="191438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718" name="pl934">
              <a:extLst>
                <a:ext uri="{FF2B5EF4-FFF2-40B4-BE49-F238E27FC236}">
                  <a16:creationId xmlns:a16="http://schemas.microsoft.com/office/drawing/2014/main" id="{70E06BA7-0646-8549-B211-048C7F1E53DF}"/>
                </a:ext>
              </a:extLst>
            </p:cNvPr>
            <p:cNvSpPr/>
            <p:nvPr/>
          </p:nvSpPr>
          <p:spPr>
            <a:xfrm>
              <a:off x="5292119" y="1896493"/>
              <a:ext cx="0" cy="12106"/>
            </a:xfrm>
            <a:custGeom>
              <a:avLst/>
              <a:gdLst/>
              <a:ahLst/>
              <a:cxnLst/>
              <a:rect l="0" t="0" r="0" b="0"/>
              <a:pathLst>
                <a:path h="10183">
                  <a:moveTo>
                    <a:pt x="0" y="10183"/>
                  </a:moveTo>
                  <a:lnTo>
                    <a:pt x="0" y="0"/>
                  </a:lnTo>
                </a:path>
              </a:pathLst>
            </a:custGeom>
            <a:ln w="5420" cap="flat">
              <a:solidFill>
                <a:srgbClr val="E5BF6A">
                  <a:alpha val="100000"/>
                </a:srgbClr>
              </a:solidFill>
              <a:prstDash val="solid"/>
              <a:round/>
            </a:ln>
          </p:spPr>
          <p:txBody>
            <a:bodyPr/>
            <a:lstStyle/>
            <a:p>
              <a:endParaRPr/>
            </a:p>
          </p:txBody>
        </p:sp>
        <p:sp>
          <p:nvSpPr>
            <p:cNvPr id="5719" name="pl935">
              <a:extLst>
                <a:ext uri="{FF2B5EF4-FFF2-40B4-BE49-F238E27FC236}">
                  <a16:creationId xmlns:a16="http://schemas.microsoft.com/office/drawing/2014/main" id="{55B97184-2BAB-0C40-B5CB-DC6AF0027E7F}"/>
                </a:ext>
              </a:extLst>
            </p:cNvPr>
            <p:cNvSpPr/>
            <p:nvPr/>
          </p:nvSpPr>
          <p:spPr>
            <a:xfrm>
              <a:off x="5292119" y="1920197"/>
              <a:ext cx="0" cy="12226"/>
            </a:xfrm>
            <a:custGeom>
              <a:avLst/>
              <a:gdLst/>
              <a:ahLst/>
              <a:cxnLst/>
              <a:rect l="0" t="0" r="0" b="0"/>
              <a:pathLst>
                <a:path h="10284">
                  <a:moveTo>
                    <a:pt x="0" y="0"/>
                  </a:moveTo>
                  <a:lnTo>
                    <a:pt x="0" y="10284"/>
                  </a:lnTo>
                </a:path>
              </a:pathLst>
            </a:custGeom>
            <a:ln w="5420" cap="flat">
              <a:solidFill>
                <a:srgbClr val="E5BF6A">
                  <a:alpha val="100000"/>
                </a:srgbClr>
              </a:solidFill>
              <a:prstDash val="solid"/>
              <a:round/>
            </a:ln>
          </p:spPr>
          <p:txBody>
            <a:bodyPr/>
            <a:lstStyle/>
            <a:p>
              <a:endParaRPr/>
            </a:p>
          </p:txBody>
        </p:sp>
        <p:sp>
          <p:nvSpPr>
            <p:cNvPr id="5720" name="pg936">
              <a:extLst>
                <a:ext uri="{FF2B5EF4-FFF2-40B4-BE49-F238E27FC236}">
                  <a16:creationId xmlns:a16="http://schemas.microsoft.com/office/drawing/2014/main" id="{9D12255E-594E-484F-BA7E-FD17F9DBA4F8}"/>
                </a:ext>
              </a:extLst>
            </p:cNvPr>
            <p:cNvSpPr/>
            <p:nvPr/>
          </p:nvSpPr>
          <p:spPr>
            <a:xfrm>
              <a:off x="5253000" y="1908601"/>
              <a:ext cx="78237" cy="11595"/>
            </a:xfrm>
            <a:custGeom>
              <a:avLst/>
              <a:gdLst/>
              <a:ahLst/>
              <a:cxnLst/>
              <a:rect l="0" t="0" r="0" b="0"/>
              <a:pathLst>
                <a:path w="69364" h="9753">
                  <a:moveTo>
                    <a:pt x="0" y="0"/>
                  </a:moveTo>
                  <a:lnTo>
                    <a:pt x="0" y="9753"/>
                  </a:lnTo>
                  <a:lnTo>
                    <a:pt x="69364" y="975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721" name="pl937">
              <a:extLst>
                <a:ext uri="{FF2B5EF4-FFF2-40B4-BE49-F238E27FC236}">
                  <a16:creationId xmlns:a16="http://schemas.microsoft.com/office/drawing/2014/main" id="{40786DDF-8913-284F-B2FA-9B5AFC862F91}"/>
                </a:ext>
              </a:extLst>
            </p:cNvPr>
            <p:cNvSpPr/>
            <p:nvPr/>
          </p:nvSpPr>
          <p:spPr>
            <a:xfrm>
              <a:off x="5253000" y="191482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722" name="pt886">
              <a:extLst>
                <a:ext uri="{FF2B5EF4-FFF2-40B4-BE49-F238E27FC236}">
                  <a16:creationId xmlns:a16="http://schemas.microsoft.com/office/drawing/2014/main" id="{E7EBEA39-A225-6848-9B5C-A7AE06F77982}"/>
                </a:ext>
              </a:extLst>
            </p:cNvPr>
            <p:cNvSpPr/>
            <p:nvPr/>
          </p:nvSpPr>
          <p:spPr>
            <a:xfrm>
              <a:off x="4116622" y="133835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grpSp>
      <p:grpSp>
        <p:nvGrpSpPr>
          <p:cNvPr id="6381" name="Group 6380">
            <a:extLst>
              <a:ext uri="{FF2B5EF4-FFF2-40B4-BE49-F238E27FC236}">
                <a16:creationId xmlns:a16="http://schemas.microsoft.com/office/drawing/2014/main" id="{36C097CD-7D85-994B-AF02-0F3E7F608927}"/>
              </a:ext>
            </a:extLst>
          </p:cNvPr>
          <p:cNvGrpSpPr/>
          <p:nvPr/>
        </p:nvGrpSpPr>
        <p:grpSpPr>
          <a:xfrm>
            <a:off x="5668627" y="2514560"/>
            <a:ext cx="1483531" cy="1043384"/>
            <a:chOff x="5503308" y="3304287"/>
            <a:chExt cx="1483531" cy="1043384"/>
          </a:xfrm>
        </p:grpSpPr>
        <p:sp>
          <p:nvSpPr>
            <p:cNvPr id="3871" name="rc1449">
              <a:extLst>
                <a:ext uri="{FF2B5EF4-FFF2-40B4-BE49-F238E27FC236}">
                  <a16:creationId xmlns:a16="http://schemas.microsoft.com/office/drawing/2014/main" id="{0C3A430A-B39C-4445-8D6E-256AF5A8DADF}"/>
                </a:ext>
              </a:extLst>
            </p:cNvPr>
            <p:cNvSpPr/>
            <p:nvPr/>
          </p:nvSpPr>
          <p:spPr>
            <a:xfrm>
              <a:off x="5714163" y="3559724"/>
              <a:ext cx="1272676" cy="775382"/>
            </a:xfrm>
            <a:prstGeom prst="rect">
              <a:avLst/>
            </a:prstGeom>
            <a:solidFill>
              <a:srgbClr val="FFFFFF">
                <a:alpha val="100000"/>
              </a:srgbClr>
            </a:solidFill>
          </p:spPr>
          <p:txBody>
            <a:bodyPr/>
            <a:lstStyle/>
            <a:p>
              <a:endParaRPr/>
            </a:p>
          </p:txBody>
        </p:sp>
        <p:sp>
          <p:nvSpPr>
            <p:cNvPr id="3872" name="pl1450">
              <a:extLst>
                <a:ext uri="{FF2B5EF4-FFF2-40B4-BE49-F238E27FC236}">
                  <a16:creationId xmlns:a16="http://schemas.microsoft.com/office/drawing/2014/main" id="{2A56DF39-0C07-D846-BFD8-51601AF52274}"/>
                </a:ext>
              </a:extLst>
            </p:cNvPr>
            <p:cNvSpPr/>
            <p:nvPr/>
          </p:nvSpPr>
          <p:spPr>
            <a:xfrm>
              <a:off x="5714163" y="422018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873" name="pl1451">
              <a:extLst>
                <a:ext uri="{FF2B5EF4-FFF2-40B4-BE49-F238E27FC236}">
                  <a16:creationId xmlns:a16="http://schemas.microsoft.com/office/drawing/2014/main" id="{1624250F-7F07-2B48-A475-BF1CA4A5E03E}"/>
                </a:ext>
              </a:extLst>
            </p:cNvPr>
            <p:cNvSpPr/>
            <p:nvPr/>
          </p:nvSpPr>
          <p:spPr>
            <a:xfrm>
              <a:off x="5714163" y="4060498"/>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874" name="pl1452">
              <a:extLst>
                <a:ext uri="{FF2B5EF4-FFF2-40B4-BE49-F238E27FC236}">
                  <a16:creationId xmlns:a16="http://schemas.microsoft.com/office/drawing/2014/main" id="{F405DECF-9B67-1947-B6E3-18DCD83A1DF0}"/>
                </a:ext>
              </a:extLst>
            </p:cNvPr>
            <p:cNvSpPr/>
            <p:nvPr/>
          </p:nvSpPr>
          <p:spPr>
            <a:xfrm>
              <a:off x="5714163" y="390081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875" name="pl1453">
              <a:extLst>
                <a:ext uri="{FF2B5EF4-FFF2-40B4-BE49-F238E27FC236}">
                  <a16:creationId xmlns:a16="http://schemas.microsoft.com/office/drawing/2014/main" id="{5BBB6D1E-402A-0746-84AD-0601217C6EDE}"/>
                </a:ext>
              </a:extLst>
            </p:cNvPr>
            <p:cNvSpPr/>
            <p:nvPr/>
          </p:nvSpPr>
          <p:spPr>
            <a:xfrm>
              <a:off x="5714163" y="374113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876" name="pl1454">
              <a:extLst>
                <a:ext uri="{FF2B5EF4-FFF2-40B4-BE49-F238E27FC236}">
                  <a16:creationId xmlns:a16="http://schemas.microsoft.com/office/drawing/2014/main" id="{5654AE76-CE63-C44E-BE63-A46C44672111}"/>
                </a:ext>
              </a:extLst>
            </p:cNvPr>
            <p:cNvSpPr/>
            <p:nvPr/>
          </p:nvSpPr>
          <p:spPr>
            <a:xfrm>
              <a:off x="5714163" y="358145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877" name="pl1455">
              <a:extLst>
                <a:ext uri="{FF2B5EF4-FFF2-40B4-BE49-F238E27FC236}">
                  <a16:creationId xmlns:a16="http://schemas.microsoft.com/office/drawing/2014/main" id="{1A5639C6-68C0-E942-97BC-54B597D044DE}"/>
                </a:ext>
              </a:extLst>
            </p:cNvPr>
            <p:cNvSpPr/>
            <p:nvPr/>
          </p:nvSpPr>
          <p:spPr>
            <a:xfrm>
              <a:off x="5714163" y="430002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878" name="pl1456">
              <a:extLst>
                <a:ext uri="{FF2B5EF4-FFF2-40B4-BE49-F238E27FC236}">
                  <a16:creationId xmlns:a16="http://schemas.microsoft.com/office/drawing/2014/main" id="{ED37DFCA-51A7-3346-9FE9-27F69154221E}"/>
                </a:ext>
              </a:extLst>
            </p:cNvPr>
            <p:cNvSpPr/>
            <p:nvPr/>
          </p:nvSpPr>
          <p:spPr>
            <a:xfrm>
              <a:off x="5714163" y="414033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879" name="pl1457">
              <a:extLst>
                <a:ext uri="{FF2B5EF4-FFF2-40B4-BE49-F238E27FC236}">
                  <a16:creationId xmlns:a16="http://schemas.microsoft.com/office/drawing/2014/main" id="{396EE769-344C-B146-AB92-17C63CC6F919}"/>
                </a:ext>
              </a:extLst>
            </p:cNvPr>
            <p:cNvSpPr/>
            <p:nvPr/>
          </p:nvSpPr>
          <p:spPr>
            <a:xfrm>
              <a:off x="5714163" y="398065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880" name="pl1458">
              <a:extLst>
                <a:ext uri="{FF2B5EF4-FFF2-40B4-BE49-F238E27FC236}">
                  <a16:creationId xmlns:a16="http://schemas.microsoft.com/office/drawing/2014/main" id="{CC587F22-B45C-FB49-87D8-0A9D23DFE4A8}"/>
                </a:ext>
              </a:extLst>
            </p:cNvPr>
            <p:cNvSpPr/>
            <p:nvPr/>
          </p:nvSpPr>
          <p:spPr>
            <a:xfrm>
              <a:off x="5714163" y="382097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881" name="pl1459">
              <a:extLst>
                <a:ext uri="{FF2B5EF4-FFF2-40B4-BE49-F238E27FC236}">
                  <a16:creationId xmlns:a16="http://schemas.microsoft.com/office/drawing/2014/main" id="{1EE6994C-D095-CC42-8621-DD5116F1B5B6}"/>
                </a:ext>
              </a:extLst>
            </p:cNvPr>
            <p:cNvSpPr/>
            <p:nvPr/>
          </p:nvSpPr>
          <p:spPr>
            <a:xfrm>
              <a:off x="5714163" y="366129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882" name="pl1460">
              <a:extLst>
                <a:ext uri="{FF2B5EF4-FFF2-40B4-BE49-F238E27FC236}">
                  <a16:creationId xmlns:a16="http://schemas.microsoft.com/office/drawing/2014/main" id="{658F5831-2090-A840-A217-36123D294F93}"/>
                </a:ext>
              </a:extLst>
            </p:cNvPr>
            <p:cNvSpPr/>
            <p:nvPr/>
          </p:nvSpPr>
          <p:spPr>
            <a:xfrm>
              <a:off x="577675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3" name="pl1461">
              <a:extLst>
                <a:ext uri="{FF2B5EF4-FFF2-40B4-BE49-F238E27FC236}">
                  <a16:creationId xmlns:a16="http://schemas.microsoft.com/office/drawing/2014/main" id="{5FC017E0-201E-6F44-9E1F-3A5F358BDBB6}"/>
                </a:ext>
              </a:extLst>
            </p:cNvPr>
            <p:cNvSpPr/>
            <p:nvPr/>
          </p:nvSpPr>
          <p:spPr>
            <a:xfrm>
              <a:off x="5881072"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4" name="pl1462">
              <a:extLst>
                <a:ext uri="{FF2B5EF4-FFF2-40B4-BE49-F238E27FC236}">
                  <a16:creationId xmlns:a16="http://schemas.microsoft.com/office/drawing/2014/main" id="{731C006F-9B59-5441-B6F4-F7D7C4A36DE8}"/>
                </a:ext>
              </a:extLst>
            </p:cNvPr>
            <p:cNvSpPr/>
            <p:nvPr/>
          </p:nvSpPr>
          <p:spPr>
            <a:xfrm>
              <a:off x="598538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5" name="pl1463">
              <a:extLst>
                <a:ext uri="{FF2B5EF4-FFF2-40B4-BE49-F238E27FC236}">
                  <a16:creationId xmlns:a16="http://schemas.microsoft.com/office/drawing/2014/main" id="{09816BE1-D6C8-3948-891D-6F20E7D6987F}"/>
                </a:ext>
              </a:extLst>
            </p:cNvPr>
            <p:cNvSpPr/>
            <p:nvPr/>
          </p:nvSpPr>
          <p:spPr>
            <a:xfrm>
              <a:off x="6089708"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6" name="pl1464">
              <a:extLst>
                <a:ext uri="{FF2B5EF4-FFF2-40B4-BE49-F238E27FC236}">
                  <a16:creationId xmlns:a16="http://schemas.microsoft.com/office/drawing/2014/main" id="{643B8110-B317-3D43-928B-42A0C2E8C48F}"/>
                </a:ext>
              </a:extLst>
            </p:cNvPr>
            <p:cNvSpPr/>
            <p:nvPr/>
          </p:nvSpPr>
          <p:spPr>
            <a:xfrm>
              <a:off x="6194025"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7" name="pl1465">
              <a:extLst>
                <a:ext uri="{FF2B5EF4-FFF2-40B4-BE49-F238E27FC236}">
                  <a16:creationId xmlns:a16="http://schemas.microsoft.com/office/drawing/2014/main" id="{048AC9E4-5899-3C4B-BF76-B788EA58C7D9}"/>
                </a:ext>
              </a:extLst>
            </p:cNvPr>
            <p:cNvSpPr/>
            <p:nvPr/>
          </p:nvSpPr>
          <p:spPr>
            <a:xfrm>
              <a:off x="6298343"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8" name="pl1466">
              <a:extLst>
                <a:ext uri="{FF2B5EF4-FFF2-40B4-BE49-F238E27FC236}">
                  <a16:creationId xmlns:a16="http://schemas.microsoft.com/office/drawing/2014/main" id="{2C2D336B-5CA9-624A-BC30-EB0970091C1A}"/>
                </a:ext>
              </a:extLst>
            </p:cNvPr>
            <p:cNvSpPr/>
            <p:nvPr/>
          </p:nvSpPr>
          <p:spPr>
            <a:xfrm>
              <a:off x="6402661"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89" name="pl1467">
              <a:extLst>
                <a:ext uri="{FF2B5EF4-FFF2-40B4-BE49-F238E27FC236}">
                  <a16:creationId xmlns:a16="http://schemas.microsoft.com/office/drawing/2014/main" id="{78EFE6A4-BDCF-5448-A034-12EC0F8459EF}"/>
                </a:ext>
              </a:extLst>
            </p:cNvPr>
            <p:cNvSpPr/>
            <p:nvPr/>
          </p:nvSpPr>
          <p:spPr>
            <a:xfrm>
              <a:off x="6506978"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90" name="pl1468">
              <a:extLst>
                <a:ext uri="{FF2B5EF4-FFF2-40B4-BE49-F238E27FC236}">
                  <a16:creationId xmlns:a16="http://schemas.microsoft.com/office/drawing/2014/main" id="{6309D4D5-0D90-8743-B56D-E729654B94FF}"/>
                </a:ext>
              </a:extLst>
            </p:cNvPr>
            <p:cNvSpPr/>
            <p:nvPr/>
          </p:nvSpPr>
          <p:spPr>
            <a:xfrm>
              <a:off x="661129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91" name="pl1469">
              <a:extLst>
                <a:ext uri="{FF2B5EF4-FFF2-40B4-BE49-F238E27FC236}">
                  <a16:creationId xmlns:a16="http://schemas.microsoft.com/office/drawing/2014/main" id="{A098D5A3-A87C-3143-B825-6838DAB96C6B}"/>
                </a:ext>
              </a:extLst>
            </p:cNvPr>
            <p:cNvSpPr/>
            <p:nvPr/>
          </p:nvSpPr>
          <p:spPr>
            <a:xfrm>
              <a:off x="671561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92" name="pl1470">
              <a:extLst>
                <a:ext uri="{FF2B5EF4-FFF2-40B4-BE49-F238E27FC236}">
                  <a16:creationId xmlns:a16="http://schemas.microsoft.com/office/drawing/2014/main" id="{3C150EA4-B0D2-0849-B182-CFCF4E59AB2A}"/>
                </a:ext>
              </a:extLst>
            </p:cNvPr>
            <p:cNvSpPr/>
            <p:nvPr/>
          </p:nvSpPr>
          <p:spPr>
            <a:xfrm>
              <a:off x="6819932"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93" name="pl1471">
              <a:extLst>
                <a:ext uri="{FF2B5EF4-FFF2-40B4-BE49-F238E27FC236}">
                  <a16:creationId xmlns:a16="http://schemas.microsoft.com/office/drawing/2014/main" id="{358B2183-B3DF-4448-9B33-DCFD5402CCB6}"/>
                </a:ext>
              </a:extLst>
            </p:cNvPr>
            <p:cNvSpPr/>
            <p:nvPr/>
          </p:nvSpPr>
          <p:spPr>
            <a:xfrm>
              <a:off x="692424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897" name="pl1475">
              <a:extLst>
                <a:ext uri="{FF2B5EF4-FFF2-40B4-BE49-F238E27FC236}">
                  <a16:creationId xmlns:a16="http://schemas.microsoft.com/office/drawing/2014/main" id="{714C02CC-B5F0-BD4C-AE7F-6195933125FD}"/>
                </a:ext>
              </a:extLst>
            </p:cNvPr>
            <p:cNvSpPr/>
            <p:nvPr/>
          </p:nvSpPr>
          <p:spPr>
            <a:xfrm>
              <a:off x="5776754" y="3885795"/>
              <a:ext cx="0" cy="82170"/>
            </a:xfrm>
            <a:custGeom>
              <a:avLst/>
              <a:gdLst/>
              <a:ahLst/>
              <a:cxnLst/>
              <a:rect l="0" t="0" r="0" b="0"/>
              <a:pathLst>
                <a:path h="69118">
                  <a:moveTo>
                    <a:pt x="0" y="0"/>
                  </a:moveTo>
                  <a:lnTo>
                    <a:pt x="0" y="69118"/>
                  </a:lnTo>
                </a:path>
              </a:pathLst>
            </a:custGeom>
            <a:ln w="5420" cap="flat">
              <a:solidFill>
                <a:srgbClr val="3B81A0">
                  <a:alpha val="100000"/>
                </a:srgbClr>
              </a:solidFill>
              <a:prstDash val="solid"/>
              <a:round/>
            </a:ln>
          </p:spPr>
          <p:txBody>
            <a:bodyPr/>
            <a:lstStyle/>
            <a:p>
              <a:endParaRPr/>
            </a:p>
          </p:txBody>
        </p:sp>
        <p:sp>
          <p:nvSpPr>
            <p:cNvPr id="3947" name="rc1525">
              <a:extLst>
                <a:ext uri="{FF2B5EF4-FFF2-40B4-BE49-F238E27FC236}">
                  <a16:creationId xmlns:a16="http://schemas.microsoft.com/office/drawing/2014/main" id="{C39632B4-08C5-A546-B54A-6097E8DBFC13}"/>
                </a:ext>
              </a:extLst>
            </p:cNvPr>
            <p:cNvSpPr/>
            <p:nvPr/>
          </p:nvSpPr>
          <p:spPr>
            <a:xfrm>
              <a:off x="5724595"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948" name="rc1526">
              <a:extLst>
                <a:ext uri="{FF2B5EF4-FFF2-40B4-BE49-F238E27FC236}">
                  <a16:creationId xmlns:a16="http://schemas.microsoft.com/office/drawing/2014/main" id="{3389008D-C602-9847-A998-912B3E8C5434}"/>
                </a:ext>
              </a:extLst>
            </p:cNvPr>
            <p:cNvSpPr/>
            <p:nvPr/>
          </p:nvSpPr>
          <p:spPr>
            <a:xfrm>
              <a:off x="5828913"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949" name="rc1527">
              <a:extLst>
                <a:ext uri="{FF2B5EF4-FFF2-40B4-BE49-F238E27FC236}">
                  <a16:creationId xmlns:a16="http://schemas.microsoft.com/office/drawing/2014/main" id="{DC68963D-1CF0-4349-B1B8-5BBE0800D16C}"/>
                </a:ext>
              </a:extLst>
            </p:cNvPr>
            <p:cNvSpPr/>
            <p:nvPr/>
          </p:nvSpPr>
          <p:spPr>
            <a:xfrm>
              <a:off x="6141866"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950" name="rc1528">
              <a:extLst>
                <a:ext uri="{FF2B5EF4-FFF2-40B4-BE49-F238E27FC236}">
                  <a16:creationId xmlns:a16="http://schemas.microsoft.com/office/drawing/2014/main" id="{529EA34A-540B-8444-973B-8DA16E70D552}"/>
                </a:ext>
              </a:extLst>
            </p:cNvPr>
            <p:cNvSpPr/>
            <p:nvPr/>
          </p:nvSpPr>
          <p:spPr>
            <a:xfrm>
              <a:off x="6246183"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951" name="rc1529">
              <a:extLst>
                <a:ext uri="{FF2B5EF4-FFF2-40B4-BE49-F238E27FC236}">
                  <a16:creationId xmlns:a16="http://schemas.microsoft.com/office/drawing/2014/main" id="{881CC787-CD20-6947-944B-40AF5A0FC940}"/>
                </a:ext>
              </a:extLst>
            </p:cNvPr>
            <p:cNvSpPr/>
            <p:nvPr/>
          </p:nvSpPr>
          <p:spPr>
            <a:xfrm>
              <a:off x="6559137"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952" name="rc1530">
              <a:extLst>
                <a:ext uri="{FF2B5EF4-FFF2-40B4-BE49-F238E27FC236}">
                  <a16:creationId xmlns:a16="http://schemas.microsoft.com/office/drawing/2014/main" id="{52E99735-41D3-4041-8440-069F66EFB6F0}"/>
                </a:ext>
              </a:extLst>
            </p:cNvPr>
            <p:cNvSpPr/>
            <p:nvPr/>
          </p:nvSpPr>
          <p:spPr>
            <a:xfrm>
              <a:off x="6663454"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953" name="rc1531">
              <a:extLst>
                <a:ext uri="{FF2B5EF4-FFF2-40B4-BE49-F238E27FC236}">
                  <a16:creationId xmlns:a16="http://schemas.microsoft.com/office/drawing/2014/main" id="{11098C19-BC1E-0A47-A962-02C2B528C31D}"/>
                </a:ext>
              </a:extLst>
            </p:cNvPr>
            <p:cNvSpPr/>
            <p:nvPr/>
          </p:nvSpPr>
          <p:spPr>
            <a:xfrm>
              <a:off x="6767772"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954" name="rc1532">
              <a:extLst>
                <a:ext uri="{FF2B5EF4-FFF2-40B4-BE49-F238E27FC236}">
                  <a16:creationId xmlns:a16="http://schemas.microsoft.com/office/drawing/2014/main" id="{70785DB5-B240-504F-871E-E8D8E04DAC8B}"/>
                </a:ext>
              </a:extLst>
            </p:cNvPr>
            <p:cNvSpPr/>
            <p:nvPr/>
          </p:nvSpPr>
          <p:spPr>
            <a:xfrm>
              <a:off x="6872090"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955" name="rc1533">
              <a:extLst>
                <a:ext uri="{FF2B5EF4-FFF2-40B4-BE49-F238E27FC236}">
                  <a16:creationId xmlns:a16="http://schemas.microsoft.com/office/drawing/2014/main" id="{3C419190-2FEC-6041-8C4D-C87945056097}"/>
                </a:ext>
              </a:extLst>
            </p:cNvPr>
            <p:cNvSpPr/>
            <p:nvPr/>
          </p:nvSpPr>
          <p:spPr>
            <a:xfrm>
              <a:off x="5714163" y="3559724"/>
              <a:ext cx="1272676" cy="775382"/>
            </a:xfrm>
            <a:prstGeom prst="rect">
              <a:avLst/>
            </a:prstGeom>
            <a:ln w="13550" cap="rnd">
              <a:solidFill>
                <a:srgbClr val="333333">
                  <a:alpha val="100000"/>
                </a:srgbClr>
              </a:solidFill>
              <a:prstDash val="solid"/>
              <a:round/>
            </a:ln>
          </p:spPr>
          <p:txBody>
            <a:bodyPr/>
            <a:lstStyle/>
            <a:p>
              <a:endParaRPr/>
            </a:p>
          </p:txBody>
        </p:sp>
        <p:sp>
          <p:nvSpPr>
            <p:cNvPr id="4420" name="rc1998">
              <a:extLst>
                <a:ext uri="{FF2B5EF4-FFF2-40B4-BE49-F238E27FC236}">
                  <a16:creationId xmlns:a16="http://schemas.microsoft.com/office/drawing/2014/main" id="{E9E98B0B-74B6-1844-9E6B-EE04123840D6}"/>
                </a:ext>
              </a:extLst>
            </p:cNvPr>
            <p:cNvSpPr/>
            <p:nvPr/>
          </p:nvSpPr>
          <p:spPr>
            <a:xfrm>
              <a:off x="5714163" y="330428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21" name="tx1999">
              <a:extLst>
                <a:ext uri="{FF2B5EF4-FFF2-40B4-BE49-F238E27FC236}">
                  <a16:creationId xmlns:a16="http://schemas.microsoft.com/office/drawing/2014/main" id="{CDD93051-1796-1245-BF05-132429E5AD9B}"/>
                </a:ext>
              </a:extLst>
            </p:cNvPr>
            <p:cNvSpPr/>
            <p:nvPr/>
          </p:nvSpPr>
          <p:spPr>
            <a:xfrm>
              <a:off x="6262944" y="3384354"/>
              <a:ext cx="175112" cy="9530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Mn</a:t>
              </a:r>
            </a:p>
          </p:txBody>
        </p:sp>
        <p:sp>
          <p:nvSpPr>
            <p:cNvPr id="4610" name="tx2188">
              <a:extLst>
                <a:ext uri="{FF2B5EF4-FFF2-40B4-BE49-F238E27FC236}">
                  <a16:creationId xmlns:a16="http://schemas.microsoft.com/office/drawing/2014/main" id="{154100EF-8C6E-7446-A6A9-8410C2E89271}"/>
                </a:ext>
              </a:extLst>
            </p:cNvPr>
            <p:cNvSpPr/>
            <p:nvPr/>
          </p:nvSpPr>
          <p:spPr>
            <a:xfrm>
              <a:off x="5573415" y="4252240"/>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11" name="tx2189">
              <a:extLst>
                <a:ext uri="{FF2B5EF4-FFF2-40B4-BE49-F238E27FC236}">
                  <a16:creationId xmlns:a16="http://schemas.microsoft.com/office/drawing/2014/main" id="{FAD19855-2566-3D49-92D5-052CC63C9D08}"/>
                </a:ext>
              </a:extLst>
            </p:cNvPr>
            <p:cNvSpPr/>
            <p:nvPr/>
          </p:nvSpPr>
          <p:spPr>
            <a:xfrm>
              <a:off x="5503308" y="4092558"/>
              <a:ext cx="14021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a:t>
              </a:r>
            </a:p>
          </p:txBody>
        </p:sp>
        <p:sp>
          <p:nvSpPr>
            <p:cNvPr id="4612" name="tx2190">
              <a:extLst>
                <a:ext uri="{FF2B5EF4-FFF2-40B4-BE49-F238E27FC236}">
                  <a16:creationId xmlns:a16="http://schemas.microsoft.com/office/drawing/2014/main" id="{3FE257D1-E006-A64B-A2AC-19C5F71D08EF}"/>
                </a:ext>
              </a:extLst>
            </p:cNvPr>
            <p:cNvSpPr/>
            <p:nvPr/>
          </p:nvSpPr>
          <p:spPr>
            <a:xfrm>
              <a:off x="5503308" y="3932553"/>
              <a:ext cx="140213"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20</a:t>
              </a:r>
            </a:p>
          </p:txBody>
        </p:sp>
        <p:sp>
          <p:nvSpPr>
            <p:cNvPr id="4613" name="tx2191">
              <a:extLst>
                <a:ext uri="{FF2B5EF4-FFF2-40B4-BE49-F238E27FC236}">
                  <a16:creationId xmlns:a16="http://schemas.microsoft.com/office/drawing/2014/main" id="{18C94808-39A7-7B4C-9318-DC9B08951ACE}"/>
                </a:ext>
              </a:extLst>
            </p:cNvPr>
            <p:cNvSpPr/>
            <p:nvPr/>
          </p:nvSpPr>
          <p:spPr>
            <a:xfrm>
              <a:off x="5503308" y="3773065"/>
              <a:ext cx="140213"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30</a:t>
              </a:r>
            </a:p>
          </p:txBody>
        </p:sp>
        <p:sp>
          <p:nvSpPr>
            <p:cNvPr id="4614" name="tx2192">
              <a:extLst>
                <a:ext uri="{FF2B5EF4-FFF2-40B4-BE49-F238E27FC236}">
                  <a16:creationId xmlns:a16="http://schemas.microsoft.com/office/drawing/2014/main" id="{BBDFA83B-8F77-B04B-AB69-D6851D245A16}"/>
                </a:ext>
              </a:extLst>
            </p:cNvPr>
            <p:cNvSpPr/>
            <p:nvPr/>
          </p:nvSpPr>
          <p:spPr>
            <a:xfrm>
              <a:off x="5503308" y="3613253"/>
              <a:ext cx="140213"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40</a:t>
              </a:r>
            </a:p>
          </p:txBody>
        </p:sp>
        <p:sp>
          <p:nvSpPr>
            <p:cNvPr id="4615" name="pl2193">
              <a:extLst>
                <a:ext uri="{FF2B5EF4-FFF2-40B4-BE49-F238E27FC236}">
                  <a16:creationId xmlns:a16="http://schemas.microsoft.com/office/drawing/2014/main" id="{4EC049EC-892A-6C48-A8C8-2A20723ED73E}"/>
                </a:ext>
              </a:extLst>
            </p:cNvPr>
            <p:cNvSpPr/>
            <p:nvPr/>
          </p:nvSpPr>
          <p:spPr>
            <a:xfrm>
              <a:off x="5674917" y="430002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16" name="pl2194">
              <a:extLst>
                <a:ext uri="{FF2B5EF4-FFF2-40B4-BE49-F238E27FC236}">
                  <a16:creationId xmlns:a16="http://schemas.microsoft.com/office/drawing/2014/main" id="{98923154-2161-C742-8EEE-B36016400F73}"/>
                </a:ext>
              </a:extLst>
            </p:cNvPr>
            <p:cNvSpPr/>
            <p:nvPr/>
          </p:nvSpPr>
          <p:spPr>
            <a:xfrm>
              <a:off x="5674917" y="414033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17" name="pl2195">
              <a:extLst>
                <a:ext uri="{FF2B5EF4-FFF2-40B4-BE49-F238E27FC236}">
                  <a16:creationId xmlns:a16="http://schemas.microsoft.com/office/drawing/2014/main" id="{64382B92-FBFC-6640-8073-D2C432E3B1CE}"/>
                </a:ext>
              </a:extLst>
            </p:cNvPr>
            <p:cNvSpPr/>
            <p:nvPr/>
          </p:nvSpPr>
          <p:spPr>
            <a:xfrm>
              <a:off x="5674917" y="398065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18" name="pl2196">
              <a:extLst>
                <a:ext uri="{FF2B5EF4-FFF2-40B4-BE49-F238E27FC236}">
                  <a16:creationId xmlns:a16="http://schemas.microsoft.com/office/drawing/2014/main" id="{E036E575-4E9B-BA47-9181-66038782E7FF}"/>
                </a:ext>
              </a:extLst>
            </p:cNvPr>
            <p:cNvSpPr/>
            <p:nvPr/>
          </p:nvSpPr>
          <p:spPr>
            <a:xfrm>
              <a:off x="5674917" y="382097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19" name="pl2197">
              <a:extLst>
                <a:ext uri="{FF2B5EF4-FFF2-40B4-BE49-F238E27FC236}">
                  <a16:creationId xmlns:a16="http://schemas.microsoft.com/office/drawing/2014/main" id="{362EEBE8-B774-6E4B-9C33-01414E922156}"/>
                </a:ext>
              </a:extLst>
            </p:cNvPr>
            <p:cNvSpPr/>
            <p:nvPr/>
          </p:nvSpPr>
          <p:spPr>
            <a:xfrm>
              <a:off x="5674917" y="366129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829" name="pl1482">
              <a:extLst>
                <a:ext uri="{FF2B5EF4-FFF2-40B4-BE49-F238E27FC236}">
                  <a16:creationId xmlns:a16="http://schemas.microsoft.com/office/drawing/2014/main" id="{FC71AEAA-9769-5A4C-96C8-F447A056794F}"/>
                </a:ext>
              </a:extLst>
            </p:cNvPr>
            <p:cNvSpPr/>
            <p:nvPr/>
          </p:nvSpPr>
          <p:spPr>
            <a:xfrm>
              <a:off x="5985389" y="3930314"/>
              <a:ext cx="0" cy="44270"/>
            </a:xfrm>
            <a:custGeom>
              <a:avLst/>
              <a:gdLst/>
              <a:ahLst/>
              <a:cxnLst/>
              <a:rect l="0" t="0" r="0" b="0"/>
              <a:pathLst>
                <a:path h="37238">
                  <a:moveTo>
                    <a:pt x="0" y="37238"/>
                  </a:moveTo>
                  <a:lnTo>
                    <a:pt x="0" y="0"/>
                  </a:lnTo>
                </a:path>
              </a:pathLst>
            </a:custGeom>
            <a:ln w="5420" cap="flat">
              <a:solidFill>
                <a:srgbClr val="3B81A0">
                  <a:alpha val="100000"/>
                </a:srgbClr>
              </a:solidFill>
              <a:prstDash val="solid"/>
              <a:round/>
            </a:ln>
          </p:spPr>
          <p:txBody>
            <a:bodyPr/>
            <a:lstStyle/>
            <a:p>
              <a:endParaRPr/>
            </a:p>
          </p:txBody>
        </p:sp>
        <p:sp>
          <p:nvSpPr>
            <p:cNvPr id="5830" name="pl1483">
              <a:extLst>
                <a:ext uri="{FF2B5EF4-FFF2-40B4-BE49-F238E27FC236}">
                  <a16:creationId xmlns:a16="http://schemas.microsoft.com/office/drawing/2014/main" id="{C3EBD942-55BF-8D49-9A7C-D7EA37F78F0A}"/>
                </a:ext>
              </a:extLst>
            </p:cNvPr>
            <p:cNvSpPr/>
            <p:nvPr/>
          </p:nvSpPr>
          <p:spPr>
            <a:xfrm>
              <a:off x="5985389" y="4025904"/>
              <a:ext cx="0" cy="47414"/>
            </a:xfrm>
            <a:custGeom>
              <a:avLst/>
              <a:gdLst/>
              <a:ahLst/>
              <a:cxnLst/>
              <a:rect l="0" t="0" r="0" b="0"/>
              <a:pathLst>
                <a:path h="39882">
                  <a:moveTo>
                    <a:pt x="0" y="0"/>
                  </a:moveTo>
                  <a:lnTo>
                    <a:pt x="0" y="39882"/>
                  </a:lnTo>
                </a:path>
              </a:pathLst>
            </a:custGeom>
            <a:ln w="5420" cap="flat">
              <a:solidFill>
                <a:srgbClr val="3B81A0">
                  <a:alpha val="100000"/>
                </a:srgbClr>
              </a:solidFill>
              <a:prstDash val="solid"/>
              <a:round/>
            </a:ln>
          </p:spPr>
          <p:txBody>
            <a:bodyPr/>
            <a:lstStyle/>
            <a:p>
              <a:endParaRPr/>
            </a:p>
          </p:txBody>
        </p:sp>
        <p:sp>
          <p:nvSpPr>
            <p:cNvPr id="5831" name="pg1484">
              <a:extLst>
                <a:ext uri="{FF2B5EF4-FFF2-40B4-BE49-F238E27FC236}">
                  <a16:creationId xmlns:a16="http://schemas.microsoft.com/office/drawing/2014/main" id="{8FA8661D-2D37-B549-8A06-4995AFC5C081}"/>
                </a:ext>
              </a:extLst>
            </p:cNvPr>
            <p:cNvSpPr/>
            <p:nvPr/>
          </p:nvSpPr>
          <p:spPr>
            <a:xfrm>
              <a:off x="5946270" y="3974585"/>
              <a:ext cx="78237" cy="51318"/>
            </a:xfrm>
            <a:custGeom>
              <a:avLst/>
              <a:gdLst/>
              <a:ahLst/>
              <a:cxnLst/>
              <a:rect l="0" t="0" r="0" b="0"/>
              <a:pathLst>
                <a:path w="69364" h="43166">
                  <a:moveTo>
                    <a:pt x="0" y="0"/>
                  </a:moveTo>
                  <a:lnTo>
                    <a:pt x="0" y="43166"/>
                  </a:lnTo>
                  <a:lnTo>
                    <a:pt x="69364" y="4316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32" name="pl1485">
              <a:extLst>
                <a:ext uri="{FF2B5EF4-FFF2-40B4-BE49-F238E27FC236}">
                  <a16:creationId xmlns:a16="http://schemas.microsoft.com/office/drawing/2014/main" id="{3CA3A0A5-FC7E-1142-831F-64DDB2AD1FBB}"/>
                </a:ext>
              </a:extLst>
            </p:cNvPr>
            <p:cNvSpPr/>
            <p:nvPr/>
          </p:nvSpPr>
          <p:spPr>
            <a:xfrm>
              <a:off x="5946270" y="400027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33" name="pl1486">
              <a:extLst>
                <a:ext uri="{FF2B5EF4-FFF2-40B4-BE49-F238E27FC236}">
                  <a16:creationId xmlns:a16="http://schemas.microsoft.com/office/drawing/2014/main" id="{2A81D20C-86F3-A544-811F-5FCECEC99827}"/>
                </a:ext>
              </a:extLst>
            </p:cNvPr>
            <p:cNvSpPr/>
            <p:nvPr/>
          </p:nvSpPr>
          <p:spPr>
            <a:xfrm>
              <a:off x="6089708" y="3982945"/>
              <a:ext cx="0" cy="44"/>
            </a:xfrm>
            <a:custGeom>
              <a:avLst/>
              <a:gdLst/>
              <a:ahLst/>
              <a:cxnLst/>
              <a:rect l="0" t="0" r="0" b="0"/>
              <a:pathLst>
                <a:path h="37">
                  <a:moveTo>
                    <a:pt x="0" y="37"/>
                  </a:moveTo>
                  <a:lnTo>
                    <a:pt x="0" y="0"/>
                  </a:lnTo>
                </a:path>
              </a:pathLst>
            </a:custGeom>
            <a:ln w="5420" cap="flat">
              <a:solidFill>
                <a:srgbClr val="E5BF6A">
                  <a:alpha val="100000"/>
                </a:srgbClr>
              </a:solidFill>
              <a:prstDash val="solid"/>
              <a:round/>
            </a:ln>
          </p:spPr>
          <p:txBody>
            <a:bodyPr/>
            <a:lstStyle/>
            <a:p>
              <a:endParaRPr/>
            </a:p>
          </p:txBody>
        </p:sp>
        <p:sp>
          <p:nvSpPr>
            <p:cNvPr id="5834" name="pl1487">
              <a:extLst>
                <a:ext uri="{FF2B5EF4-FFF2-40B4-BE49-F238E27FC236}">
                  <a16:creationId xmlns:a16="http://schemas.microsoft.com/office/drawing/2014/main" id="{B26EF828-1C4A-0A48-AD7D-C06813D25CDE}"/>
                </a:ext>
              </a:extLst>
            </p:cNvPr>
            <p:cNvSpPr/>
            <p:nvPr/>
          </p:nvSpPr>
          <p:spPr>
            <a:xfrm>
              <a:off x="6089708" y="4033595"/>
              <a:ext cx="0" cy="3847"/>
            </a:xfrm>
            <a:custGeom>
              <a:avLst/>
              <a:gdLst/>
              <a:ahLst/>
              <a:cxnLst/>
              <a:rect l="0" t="0" r="0" b="0"/>
              <a:pathLst>
                <a:path h="3236">
                  <a:moveTo>
                    <a:pt x="0" y="0"/>
                  </a:moveTo>
                  <a:lnTo>
                    <a:pt x="0" y="3236"/>
                  </a:lnTo>
                </a:path>
              </a:pathLst>
            </a:custGeom>
            <a:ln w="5420" cap="flat">
              <a:solidFill>
                <a:srgbClr val="E5BF6A">
                  <a:alpha val="100000"/>
                </a:srgbClr>
              </a:solidFill>
              <a:prstDash val="solid"/>
              <a:round/>
            </a:ln>
          </p:spPr>
          <p:txBody>
            <a:bodyPr/>
            <a:lstStyle/>
            <a:p>
              <a:endParaRPr/>
            </a:p>
          </p:txBody>
        </p:sp>
        <p:sp>
          <p:nvSpPr>
            <p:cNvPr id="5835" name="pg1488">
              <a:extLst>
                <a:ext uri="{FF2B5EF4-FFF2-40B4-BE49-F238E27FC236}">
                  <a16:creationId xmlns:a16="http://schemas.microsoft.com/office/drawing/2014/main" id="{EE993C1E-E091-3C48-91F0-F0C19DF35F88}"/>
                </a:ext>
              </a:extLst>
            </p:cNvPr>
            <p:cNvSpPr/>
            <p:nvPr/>
          </p:nvSpPr>
          <p:spPr>
            <a:xfrm>
              <a:off x="6050588" y="3982989"/>
              <a:ext cx="78237" cy="50606"/>
            </a:xfrm>
            <a:custGeom>
              <a:avLst/>
              <a:gdLst/>
              <a:ahLst/>
              <a:cxnLst/>
              <a:rect l="0" t="0" r="0" b="0"/>
              <a:pathLst>
                <a:path w="69364" h="42568">
                  <a:moveTo>
                    <a:pt x="0" y="0"/>
                  </a:moveTo>
                  <a:lnTo>
                    <a:pt x="0" y="42568"/>
                  </a:lnTo>
                  <a:lnTo>
                    <a:pt x="69364" y="4256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36" name="pl1489">
              <a:extLst>
                <a:ext uri="{FF2B5EF4-FFF2-40B4-BE49-F238E27FC236}">
                  <a16:creationId xmlns:a16="http://schemas.microsoft.com/office/drawing/2014/main" id="{51E68E67-3561-7249-9F46-3D3BE9F7DF47}"/>
                </a:ext>
              </a:extLst>
            </p:cNvPr>
            <p:cNvSpPr/>
            <p:nvPr/>
          </p:nvSpPr>
          <p:spPr>
            <a:xfrm>
              <a:off x="6050588" y="399927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37" name="pl1490">
              <a:extLst>
                <a:ext uri="{FF2B5EF4-FFF2-40B4-BE49-F238E27FC236}">
                  <a16:creationId xmlns:a16="http://schemas.microsoft.com/office/drawing/2014/main" id="{140E83B0-B42F-9848-B14D-6749A015984B}"/>
                </a:ext>
              </a:extLst>
            </p:cNvPr>
            <p:cNvSpPr/>
            <p:nvPr/>
          </p:nvSpPr>
          <p:spPr>
            <a:xfrm>
              <a:off x="6194025" y="3872462"/>
              <a:ext cx="0" cy="24096"/>
            </a:xfrm>
            <a:custGeom>
              <a:avLst/>
              <a:gdLst/>
              <a:ahLst/>
              <a:cxnLst/>
              <a:rect l="0" t="0" r="0" b="0"/>
              <a:pathLst>
                <a:path h="20268">
                  <a:moveTo>
                    <a:pt x="0" y="20268"/>
                  </a:moveTo>
                  <a:lnTo>
                    <a:pt x="0" y="0"/>
                  </a:lnTo>
                </a:path>
              </a:pathLst>
            </a:custGeom>
            <a:ln w="5420" cap="flat">
              <a:solidFill>
                <a:srgbClr val="3B81A0">
                  <a:alpha val="100000"/>
                </a:srgbClr>
              </a:solidFill>
              <a:prstDash val="solid"/>
              <a:round/>
            </a:ln>
          </p:spPr>
          <p:txBody>
            <a:bodyPr/>
            <a:lstStyle/>
            <a:p>
              <a:endParaRPr/>
            </a:p>
          </p:txBody>
        </p:sp>
        <p:sp>
          <p:nvSpPr>
            <p:cNvPr id="5838" name="pl1491">
              <a:extLst>
                <a:ext uri="{FF2B5EF4-FFF2-40B4-BE49-F238E27FC236}">
                  <a16:creationId xmlns:a16="http://schemas.microsoft.com/office/drawing/2014/main" id="{991A2489-568A-2341-B7BA-C741E0ACA8EC}"/>
                </a:ext>
              </a:extLst>
            </p:cNvPr>
            <p:cNvSpPr/>
            <p:nvPr/>
          </p:nvSpPr>
          <p:spPr>
            <a:xfrm>
              <a:off x="6194025" y="3933462"/>
              <a:ext cx="0" cy="7098"/>
            </a:xfrm>
            <a:custGeom>
              <a:avLst/>
              <a:gdLst/>
              <a:ahLst/>
              <a:cxnLst/>
              <a:rect l="0" t="0" r="0" b="0"/>
              <a:pathLst>
                <a:path h="5970">
                  <a:moveTo>
                    <a:pt x="0" y="0"/>
                  </a:moveTo>
                  <a:lnTo>
                    <a:pt x="0" y="5970"/>
                  </a:lnTo>
                </a:path>
              </a:pathLst>
            </a:custGeom>
            <a:ln w="5420" cap="flat">
              <a:solidFill>
                <a:srgbClr val="3B81A0">
                  <a:alpha val="100000"/>
                </a:srgbClr>
              </a:solidFill>
              <a:prstDash val="solid"/>
              <a:round/>
            </a:ln>
          </p:spPr>
          <p:txBody>
            <a:bodyPr/>
            <a:lstStyle/>
            <a:p>
              <a:endParaRPr/>
            </a:p>
          </p:txBody>
        </p:sp>
        <p:sp>
          <p:nvSpPr>
            <p:cNvPr id="5839" name="pg1492">
              <a:extLst>
                <a:ext uri="{FF2B5EF4-FFF2-40B4-BE49-F238E27FC236}">
                  <a16:creationId xmlns:a16="http://schemas.microsoft.com/office/drawing/2014/main" id="{759BF793-15D8-8549-9F11-CC56568157AB}"/>
                </a:ext>
              </a:extLst>
            </p:cNvPr>
            <p:cNvSpPr/>
            <p:nvPr/>
          </p:nvSpPr>
          <p:spPr>
            <a:xfrm>
              <a:off x="6154906" y="3896558"/>
              <a:ext cx="78237" cy="36904"/>
            </a:xfrm>
            <a:custGeom>
              <a:avLst/>
              <a:gdLst/>
              <a:ahLst/>
              <a:cxnLst/>
              <a:rect l="0" t="0" r="0" b="0"/>
              <a:pathLst>
                <a:path w="69364" h="31042">
                  <a:moveTo>
                    <a:pt x="0" y="0"/>
                  </a:moveTo>
                  <a:lnTo>
                    <a:pt x="0" y="31042"/>
                  </a:lnTo>
                  <a:lnTo>
                    <a:pt x="69364" y="3104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40" name="pl1493">
              <a:extLst>
                <a:ext uri="{FF2B5EF4-FFF2-40B4-BE49-F238E27FC236}">
                  <a16:creationId xmlns:a16="http://schemas.microsoft.com/office/drawing/2014/main" id="{2BCA911A-1688-8F45-9DBA-F6DB08703FA6}"/>
                </a:ext>
              </a:extLst>
            </p:cNvPr>
            <p:cNvSpPr/>
            <p:nvPr/>
          </p:nvSpPr>
          <p:spPr>
            <a:xfrm>
              <a:off x="6154906" y="392664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41" name="pl1494">
              <a:extLst>
                <a:ext uri="{FF2B5EF4-FFF2-40B4-BE49-F238E27FC236}">
                  <a16:creationId xmlns:a16="http://schemas.microsoft.com/office/drawing/2014/main" id="{E920B009-4F29-2D44-9FC5-38FB0F200E81}"/>
                </a:ext>
              </a:extLst>
            </p:cNvPr>
            <p:cNvSpPr/>
            <p:nvPr/>
          </p:nvSpPr>
          <p:spPr>
            <a:xfrm>
              <a:off x="6298343" y="3829340"/>
              <a:ext cx="0" cy="70727"/>
            </a:xfrm>
            <a:custGeom>
              <a:avLst/>
              <a:gdLst/>
              <a:ahLst/>
              <a:cxnLst/>
              <a:rect l="0" t="0" r="0" b="0"/>
              <a:pathLst>
                <a:path h="59493">
                  <a:moveTo>
                    <a:pt x="0" y="59493"/>
                  </a:moveTo>
                  <a:lnTo>
                    <a:pt x="0" y="0"/>
                  </a:lnTo>
                </a:path>
              </a:pathLst>
            </a:custGeom>
            <a:ln w="5420" cap="flat">
              <a:solidFill>
                <a:srgbClr val="E5BF6A">
                  <a:alpha val="100000"/>
                </a:srgbClr>
              </a:solidFill>
              <a:prstDash val="solid"/>
              <a:round/>
            </a:ln>
          </p:spPr>
          <p:txBody>
            <a:bodyPr/>
            <a:lstStyle/>
            <a:p>
              <a:endParaRPr/>
            </a:p>
          </p:txBody>
        </p:sp>
        <p:sp>
          <p:nvSpPr>
            <p:cNvPr id="5842" name="pl1495">
              <a:extLst>
                <a:ext uri="{FF2B5EF4-FFF2-40B4-BE49-F238E27FC236}">
                  <a16:creationId xmlns:a16="http://schemas.microsoft.com/office/drawing/2014/main" id="{EC0127E2-2594-2A49-93B7-4A8860410A26}"/>
                </a:ext>
              </a:extLst>
            </p:cNvPr>
            <p:cNvSpPr/>
            <p:nvPr/>
          </p:nvSpPr>
          <p:spPr>
            <a:xfrm>
              <a:off x="6298343" y="3958655"/>
              <a:ext cx="0" cy="1240"/>
            </a:xfrm>
            <a:custGeom>
              <a:avLst/>
              <a:gdLst/>
              <a:ahLst/>
              <a:cxnLst/>
              <a:rect l="0" t="0" r="0" b="0"/>
              <a:pathLst>
                <a:path h="1043">
                  <a:moveTo>
                    <a:pt x="0" y="0"/>
                  </a:moveTo>
                  <a:lnTo>
                    <a:pt x="0" y="1043"/>
                  </a:lnTo>
                </a:path>
              </a:pathLst>
            </a:custGeom>
            <a:ln w="5420" cap="flat">
              <a:solidFill>
                <a:srgbClr val="E5BF6A">
                  <a:alpha val="100000"/>
                </a:srgbClr>
              </a:solidFill>
              <a:prstDash val="solid"/>
              <a:round/>
            </a:ln>
          </p:spPr>
          <p:txBody>
            <a:bodyPr/>
            <a:lstStyle/>
            <a:p>
              <a:endParaRPr/>
            </a:p>
          </p:txBody>
        </p:sp>
        <p:sp>
          <p:nvSpPr>
            <p:cNvPr id="5843" name="pg1496">
              <a:extLst>
                <a:ext uri="{FF2B5EF4-FFF2-40B4-BE49-F238E27FC236}">
                  <a16:creationId xmlns:a16="http://schemas.microsoft.com/office/drawing/2014/main" id="{11C995CD-470C-E24F-A021-D7F635065A0A}"/>
                </a:ext>
              </a:extLst>
            </p:cNvPr>
            <p:cNvSpPr/>
            <p:nvPr/>
          </p:nvSpPr>
          <p:spPr>
            <a:xfrm>
              <a:off x="6259223" y="3900067"/>
              <a:ext cx="78237" cy="58586"/>
            </a:xfrm>
            <a:custGeom>
              <a:avLst/>
              <a:gdLst/>
              <a:ahLst/>
              <a:cxnLst/>
              <a:rect l="0" t="0" r="0" b="0"/>
              <a:pathLst>
                <a:path w="69364" h="49280">
                  <a:moveTo>
                    <a:pt x="0" y="0"/>
                  </a:moveTo>
                  <a:lnTo>
                    <a:pt x="0" y="49280"/>
                  </a:lnTo>
                  <a:lnTo>
                    <a:pt x="69364" y="4928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44" name="pl1497">
              <a:extLst>
                <a:ext uri="{FF2B5EF4-FFF2-40B4-BE49-F238E27FC236}">
                  <a16:creationId xmlns:a16="http://schemas.microsoft.com/office/drawing/2014/main" id="{849E60FF-54C6-8C47-BD1D-00DFC61026D6}"/>
                </a:ext>
              </a:extLst>
            </p:cNvPr>
            <p:cNvSpPr/>
            <p:nvPr/>
          </p:nvSpPr>
          <p:spPr>
            <a:xfrm>
              <a:off x="6259223" y="394094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45" name="pl1498">
              <a:extLst>
                <a:ext uri="{FF2B5EF4-FFF2-40B4-BE49-F238E27FC236}">
                  <a16:creationId xmlns:a16="http://schemas.microsoft.com/office/drawing/2014/main" id="{FCD0F8FA-CEB2-CA45-AE0A-CB969FBEB415}"/>
                </a:ext>
              </a:extLst>
            </p:cNvPr>
            <p:cNvSpPr/>
            <p:nvPr/>
          </p:nvSpPr>
          <p:spPr>
            <a:xfrm>
              <a:off x="6402661" y="3943707"/>
              <a:ext cx="0" cy="26875"/>
            </a:xfrm>
            <a:custGeom>
              <a:avLst/>
              <a:gdLst/>
              <a:ahLst/>
              <a:cxnLst/>
              <a:rect l="0" t="0" r="0" b="0"/>
              <a:pathLst>
                <a:path h="22606">
                  <a:moveTo>
                    <a:pt x="0" y="22606"/>
                  </a:moveTo>
                  <a:lnTo>
                    <a:pt x="0" y="0"/>
                  </a:lnTo>
                </a:path>
              </a:pathLst>
            </a:custGeom>
            <a:ln w="5420" cap="flat">
              <a:solidFill>
                <a:srgbClr val="3B81A0">
                  <a:alpha val="100000"/>
                </a:srgbClr>
              </a:solidFill>
              <a:prstDash val="solid"/>
              <a:round/>
            </a:ln>
          </p:spPr>
          <p:txBody>
            <a:bodyPr/>
            <a:lstStyle/>
            <a:p>
              <a:endParaRPr/>
            </a:p>
          </p:txBody>
        </p:sp>
        <p:sp>
          <p:nvSpPr>
            <p:cNvPr id="5846" name="pl1499">
              <a:extLst>
                <a:ext uri="{FF2B5EF4-FFF2-40B4-BE49-F238E27FC236}">
                  <a16:creationId xmlns:a16="http://schemas.microsoft.com/office/drawing/2014/main" id="{A7ED0060-BE10-D843-BEC7-A0F6CA440460}"/>
                </a:ext>
              </a:extLst>
            </p:cNvPr>
            <p:cNvSpPr/>
            <p:nvPr/>
          </p:nvSpPr>
          <p:spPr>
            <a:xfrm>
              <a:off x="6402661" y="4005638"/>
              <a:ext cx="0" cy="15459"/>
            </a:xfrm>
            <a:custGeom>
              <a:avLst/>
              <a:gdLst/>
              <a:ahLst/>
              <a:cxnLst/>
              <a:rect l="0" t="0" r="0" b="0"/>
              <a:pathLst>
                <a:path h="13004">
                  <a:moveTo>
                    <a:pt x="0" y="0"/>
                  </a:moveTo>
                  <a:lnTo>
                    <a:pt x="0" y="13004"/>
                  </a:lnTo>
                </a:path>
              </a:pathLst>
            </a:custGeom>
            <a:ln w="5420" cap="flat">
              <a:solidFill>
                <a:srgbClr val="3B81A0">
                  <a:alpha val="100000"/>
                </a:srgbClr>
              </a:solidFill>
              <a:prstDash val="solid"/>
              <a:round/>
            </a:ln>
          </p:spPr>
          <p:txBody>
            <a:bodyPr/>
            <a:lstStyle/>
            <a:p>
              <a:endParaRPr/>
            </a:p>
          </p:txBody>
        </p:sp>
        <p:sp>
          <p:nvSpPr>
            <p:cNvPr id="5847" name="pg1500">
              <a:extLst>
                <a:ext uri="{FF2B5EF4-FFF2-40B4-BE49-F238E27FC236}">
                  <a16:creationId xmlns:a16="http://schemas.microsoft.com/office/drawing/2014/main" id="{63A09FAD-67E3-674E-AFB4-E61F65EB3333}"/>
                </a:ext>
              </a:extLst>
            </p:cNvPr>
            <p:cNvSpPr/>
            <p:nvPr/>
          </p:nvSpPr>
          <p:spPr>
            <a:xfrm>
              <a:off x="6363542" y="3970583"/>
              <a:ext cx="78237" cy="35055"/>
            </a:xfrm>
            <a:custGeom>
              <a:avLst/>
              <a:gdLst/>
              <a:ahLst/>
              <a:cxnLst/>
              <a:rect l="0" t="0" r="0" b="0"/>
              <a:pathLst>
                <a:path w="69364" h="29487">
                  <a:moveTo>
                    <a:pt x="0" y="0"/>
                  </a:moveTo>
                  <a:lnTo>
                    <a:pt x="0" y="29487"/>
                  </a:lnTo>
                  <a:lnTo>
                    <a:pt x="69364" y="2948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48" name="pl1501">
              <a:extLst>
                <a:ext uri="{FF2B5EF4-FFF2-40B4-BE49-F238E27FC236}">
                  <a16:creationId xmlns:a16="http://schemas.microsoft.com/office/drawing/2014/main" id="{7340E61C-F377-3040-9682-4C8EF791FE53}"/>
                </a:ext>
              </a:extLst>
            </p:cNvPr>
            <p:cNvSpPr/>
            <p:nvPr/>
          </p:nvSpPr>
          <p:spPr>
            <a:xfrm>
              <a:off x="6363542" y="397592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49" name="pt1502">
              <a:extLst>
                <a:ext uri="{FF2B5EF4-FFF2-40B4-BE49-F238E27FC236}">
                  <a16:creationId xmlns:a16="http://schemas.microsoft.com/office/drawing/2014/main" id="{989C0ABD-7AFA-8B4D-B6C5-34CC5ED1884D}"/>
                </a:ext>
              </a:extLst>
            </p:cNvPr>
            <p:cNvSpPr/>
            <p:nvPr/>
          </p:nvSpPr>
          <p:spPr>
            <a:xfrm>
              <a:off x="6478975" y="3980814"/>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850" name="pl1503">
              <a:extLst>
                <a:ext uri="{FF2B5EF4-FFF2-40B4-BE49-F238E27FC236}">
                  <a16:creationId xmlns:a16="http://schemas.microsoft.com/office/drawing/2014/main" id="{328D4EC9-F340-1E48-BCC4-4EAF4B5A2323}"/>
                </a:ext>
              </a:extLst>
            </p:cNvPr>
            <p:cNvSpPr/>
            <p:nvPr/>
          </p:nvSpPr>
          <p:spPr>
            <a:xfrm>
              <a:off x="6506978" y="4038753"/>
              <a:ext cx="0" cy="3928"/>
            </a:xfrm>
            <a:custGeom>
              <a:avLst/>
              <a:gdLst/>
              <a:ahLst/>
              <a:cxnLst/>
              <a:rect l="0" t="0" r="0" b="0"/>
              <a:pathLst>
                <a:path h="3304">
                  <a:moveTo>
                    <a:pt x="0" y="3304"/>
                  </a:moveTo>
                  <a:lnTo>
                    <a:pt x="0" y="0"/>
                  </a:lnTo>
                </a:path>
              </a:pathLst>
            </a:custGeom>
            <a:ln w="5420" cap="flat">
              <a:solidFill>
                <a:srgbClr val="E5BF6A">
                  <a:alpha val="100000"/>
                </a:srgbClr>
              </a:solidFill>
              <a:prstDash val="solid"/>
              <a:round/>
            </a:ln>
          </p:spPr>
          <p:txBody>
            <a:bodyPr/>
            <a:lstStyle/>
            <a:p>
              <a:endParaRPr/>
            </a:p>
          </p:txBody>
        </p:sp>
        <p:sp>
          <p:nvSpPr>
            <p:cNvPr id="5851" name="pl1504">
              <a:extLst>
                <a:ext uri="{FF2B5EF4-FFF2-40B4-BE49-F238E27FC236}">
                  <a16:creationId xmlns:a16="http://schemas.microsoft.com/office/drawing/2014/main" id="{958E8750-FFB0-0842-A7C9-1B1C7C36007C}"/>
                </a:ext>
              </a:extLst>
            </p:cNvPr>
            <p:cNvSpPr/>
            <p:nvPr/>
          </p:nvSpPr>
          <p:spPr>
            <a:xfrm>
              <a:off x="6506978" y="4060844"/>
              <a:ext cx="0" cy="7613"/>
            </a:xfrm>
            <a:custGeom>
              <a:avLst/>
              <a:gdLst/>
              <a:ahLst/>
              <a:cxnLst/>
              <a:rect l="0" t="0" r="0" b="0"/>
              <a:pathLst>
                <a:path h="6404">
                  <a:moveTo>
                    <a:pt x="0" y="0"/>
                  </a:moveTo>
                  <a:lnTo>
                    <a:pt x="0" y="6404"/>
                  </a:lnTo>
                </a:path>
              </a:pathLst>
            </a:custGeom>
            <a:ln w="5420" cap="flat">
              <a:solidFill>
                <a:srgbClr val="E5BF6A">
                  <a:alpha val="100000"/>
                </a:srgbClr>
              </a:solidFill>
              <a:prstDash val="solid"/>
              <a:round/>
            </a:ln>
          </p:spPr>
          <p:txBody>
            <a:bodyPr/>
            <a:lstStyle/>
            <a:p>
              <a:endParaRPr/>
            </a:p>
          </p:txBody>
        </p:sp>
        <p:sp>
          <p:nvSpPr>
            <p:cNvPr id="5852" name="pg1505">
              <a:extLst>
                <a:ext uri="{FF2B5EF4-FFF2-40B4-BE49-F238E27FC236}">
                  <a16:creationId xmlns:a16="http://schemas.microsoft.com/office/drawing/2014/main" id="{599C3572-47F2-DF44-A015-BECD10EEA6FA}"/>
                </a:ext>
              </a:extLst>
            </p:cNvPr>
            <p:cNvSpPr/>
            <p:nvPr/>
          </p:nvSpPr>
          <p:spPr>
            <a:xfrm>
              <a:off x="6467859" y="4042681"/>
              <a:ext cx="78237" cy="18163"/>
            </a:xfrm>
            <a:custGeom>
              <a:avLst/>
              <a:gdLst/>
              <a:ahLst/>
              <a:cxnLst/>
              <a:rect l="0" t="0" r="0" b="0"/>
              <a:pathLst>
                <a:path w="69364" h="15278">
                  <a:moveTo>
                    <a:pt x="0" y="0"/>
                  </a:moveTo>
                  <a:lnTo>
                    <a:pt x="0" y="15278"/>
                  </a:lnTo>
                  <a:lnTo>
                    <a:pt x="69364" y="1527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53" name="pl1506">
              <a:extLst>
                <a:ext uri="{FF2B5EF4-FFF2-40B4-BE49-F238E27FC236}">
                  <a16:creationId xmlns:a16="http://schemas.microsoft.com/office/drawing/2014/main" id="{838E717F-9266-BA44-A84D-93F2D7A147E5}"/>
                </a:ext>
              </a:extLst>
            </p:cNvPr>
            <p:cNvSpPr/>
            <p:nvPr/>
          </p:nvSpPr>
          <p:spPr>
            <a:xfrm>
              <a:off x="6467859" y="405557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54" name="pt1507">
              <a:extLst>
                <a:ext uri="{FF2B5EF4-FFF2-40B4-BE49-F238E27FC236}">
                  <a16:creationId xmlns:a16="http://schemas.microsoft.com/office/drawing/2014/main" id="{E873F388-6FAB-4640-B284-AFAB9220FB78}"/>
                </a:ext>
              </a:extLst>
            </p:cNvPr>
            <p:cNvSpPr/>
            <p:nvPr/>
          </p:nvSpPr>
          <p:spPr>
            <a:xfrm>
              <a:off x="6583295" y="3889530"/>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855" name="pl1508">
              <a:extLst>
                <a:ext uri="{FF2B5EF4-FFF2-40B4-BE49-F238E27FC236}">
                  <a16:creationId xmlns:a16="http://schemas.microsoft.com/office/drawing/2014/main" id="{916DC55D-E172-474D-9184-E58A66088E8B}"/>
                </a:ext>
              </a:extLst>
            </p:cNvPr>
            <p:cNvSpPr/>
            <p:nvPr/>
          </p:nvSpPr>
          <p:spPr>
            <a:xfrm>
              <a:off x="6611296" y="3934671"/>
              <a:ext cx="0" cy="25241"/>
            </a:xfrm>
            <a:custGeom>
              <a:avLst/>
              <a:gdLst/>
              <a:ahLst/>
              <a:cxnLst/>
              <a:rect l="0" t="0" r="0" b="0"/>
              <a:pathLst>
                <a:path h="21232">
                  <a:moveTo>
                    <a:pt x="0" y="21232"/>
                  </a:moveTo>
                  <a:lnTo>
                    <a:pt x="0" y="0"/>
                  </a:lnTo>
                </a:path>
              </a:pathLst>
            </a:custGeom>
            <a:ln w="5420" cap="flat">
              <a:solidFill>
                <a:srgbClr val="3B81A0">
                  <a:alpha val="100000"/>
                </a:srgbClr>
              </a:solidFill>
              <a:prstDash val="solid"/>
              <a:round/>
            </a:ln>
          </p:spPr>
          <p:txBody>
            <a:bodyPr/>
            <a:lstStyle/>
            <a:p>
              <a:endParaRPr/>
            </a:p>
          </p:txBody>
        </p:sp>
        <p:sp>
          <p:nvSpPr>
            <p:cNvPr id="5856" name="pl1509">
              <a:extLst>
                <a:ext uri="{FF2B5EF4-FFF2-40B4-BE49-F238E27FC236}">
                  <a16:creationId xmlns:a16="http://schemas.microsoft.com/office/drawing/2014/main" id="{081B6805-5626-4C45-B6C5-0BF635E4BECC}"/>
                </a:ext>
              </a:extLst>
            </p:cNvPr>
            <p:cNvSpPr/>
            <p:nvPr/>
          </p:nvSpPr>
          <p:spPr>
            <a:xfrm>
              <a:off x="6611296" y="3983809"/>
              <a:ext cx="0" cy="21949"/>
            </a:xfrm>
            <a:custGeom>
              <a:avLst/>
              <a:gdLst/>
              <a:ahLst/>
              <a:cxnLst/>
              <a:rect l="0" t="0" r="0" b="0"/>
              <a:pathLst>
                <a:path h="18462">
                  <a:moveTo>
                    <a:pt x="0" y="0"/>
                  </a:moveTo>
                  <a:lnTo>
                    <a:pt x="0" y="18462"/>
                  </a:lnTo>
                </a:path>
              </a:pathLst>
            </a:custGeom>
            <a:ln w="5420" cap="flat">
              <a:solidFill>
                <a:srgbClr val="3B81A0">
                  <a:alpha val="100000"/>
                </a:srgbClr>
              </a:solidFill>
              <a:prstDash val="solid"/>
              <a:round/>
            </a:ln>
          </p:spPr>
          <p:txBody>
            <a:bodyPr/>
            <a:lstStyle/>
            <a:p>
              <a:endParaRPr/>
            </a:p>
          </p:txBody>
        </p:sp>
        <p:sp>
          <p:nvSpPr>
            <p:cNvPr id="5857" name="pg1510">
              <a:extLst>
                <a:ext uri="{FF2B5EF4-FFF2-40B4-BE49-F238E27FC236}">
                  <a16:creationId xmlns:a16="http://schemas.microsoft.com/office/drawing/2014/main" id="{83BB835C-1F70-EA4A-B54E-1A7BE9A19965}"/>
                </a:ext>
              </a:extLst>
            </p:cNvPr>
            <p:cNvSpPr/>
            <p:nvPr/>
          </p:nvSpPr>
          <p:spPr>
            <a:xfrm>
              <a:off x="6572176" y="3959913"/>
              <a:ext cx="78237" cy="23894"/>
            </a:xfrm>
            <a:custGeom>
              <a:avLst/>
              <a:gdLst/>
              <a:ahLst/>
              <a:cxnLst/>
              <a:rect l="0" t="0" r="0" b="0"/>
              <a:pathLst>
                <a:path w="69364" h="20099">
                  <a:moveTo>
                    <a:pt x="0" y="0"/>
                  </a:moveTo>
                  <a:lnTo>
                    <a:pt x="0" y="20099"/>
                  </a:lnTo>
                  <a:lnTo>
                    <a:pt x="69364" y="2009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58" name="pl1511">
              <a:extLst>
                <a:ext uri="{FF2B5EF4-FFF2-40B4-BE49-F238E27FC236}">
                  <a16:creationId xmlns:a16="http://schemas.microsoft.com/office/drawing/2014/main" id="{A268DC79-2584-E640-8DF5-D9F3481D0E47}"/>
                </a:ext>
              </a:extLst>
            </p:cNvPr>
            <p:cNvSpPr/>
            <p:nvPr/>
          </p:nvSpPr>
          <p:spPr>
            <a:xfrm>
              <a:off x="6572176" y="397134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59" name="pl1512">
              <a:extLst>
                <a:ext uri="{FF2B5EF4-FFF2-40B4-BE49-F238E27FC236}">
                  <a16:creationId xmlns:a16="http://schemas.microsoft.com/office/drawing/2014/main" id="{78AC3935-07B1-0C4E-90D9-7C46FA58B1B0}"/>
                </a:ext>
              </a:extLst>
            </p:cNvPr>
            <p:cNvSpPr/>
            <p:nvPr/>
          </p:nvSpPr>
          <p:spPr>
            <a:xfrm>
              <a:off x="6715614" y="3911676"/>
              <a:ext cx="0" cy="24725"/>
            </a:xfrm>
            <a:custGeom>
              <a:avLst/>
              <a:gdLst/>
              <a:ahLst/>
              <a:cxnLst/>
              <a:rect l="0" t="0" r="0" b="0"/>
              <a:pathLst>
                <a:path h="20797">
                  <a:moveTo>
                    <a:pt x="0" y="20797"/>
                  </a:moveTo>
                  <a:lnTo>
                    <a:pt x="0" y="0"/>
                  </a:lnTo>
                </a:path>
              </a:pathLst>
            </a:custGeom>
            <a:ln w="5420" cap="flat">
              <a:solidFill>
                <a:srgbClr val="E5BF6A">
                  <a:alpha val="100000"/>
                </a:srgbClr>
              </a:solidFill>
              <a:prstDash val="solid"/>
              <a:round/>
            </a:ln>
          </p:spPr>
          <p:txBody>
            <a:bodyPr/>
            <a:lstStyle/>
            <a:p>
              <a:endParaRPr/>
            </a:p>
          </p:txBody>
        </p:sp>
        <p:sp>
          <p:nvSpPr>
            <p:cNvPr id="5860" name="pl1513">
              <a:extLst>
                <a:ext uri="{FF2B5EF4-FFF2-40B4-BE49-F238E27FC236}">
                  <a16:creationId xmlns:a16="http://schemas.microsoft.com/office/drawing/2014/main" id="{2E379D33-B85D-B445-8C5E-A6DFD429804B}"/>
                </a:ext>
              </a:extLst>
            </p:cNvPr>
            <p:cNvSpPr/>
            <p:nvPr/>
          </p:nvSpPr>
          <p:spPr>
            <a:xfrm>
              <a:off x="6715614" y="3970297"/>
              <a:ext cx="0" cy="10033"/>
            </a:xfrm>
            <a:custGeom>
              <a:avLst/>
              <a:gdLst/>
              <a:ahLst/>
              <a:cxnLst/>
              <a:rect l="0" t="0" r="0" b="0"/>
              <a:pathLst>
                <a:path h="8439">
                  <a:moveTo>
                    <a:pt x="0" y="0"/>
                  </a:moveTo>
                  <a:lnTo>
                    <a:pt x="0" y="8439"/>
                  </a:lnTo>
                </a:path>
              </a:pathLst>
            </a:custGeom>
            <a:ln w="5420" cap="flat">
              <a:solidFill>
                <a:srgbClr val="E5BF6A">
                  <a:alpha val="100000"/>
                </a:srgbClr>
              </a:solidFill>
              <a:prstDash val="solid"/>
              <a:round/>
            </a:ln>
          </p:spPr>
          <p:txBody>
            <a:bodyPr/>
            <a:lstStyle/>
            <a:p>
              <a:endParaRPr/>
            </a:p>
          </p:txBody>
        </p:sp>
        <p:sp>
          <p:nvSpPr>
            <p:cNvPr id="5861" name="pg1514">
              <a:extLst>
                <a:ext uri="{FF2B5EF4-FFF2-40B4-BE49-F238E27FC236}">
                  <a16:creationId xmlns:a16="http://schemas.microsoft.com/office/drawing/2014/main" id="{BB826B90-0DBB-E94A-887C-0D62A0C3E858}"/>
                </a:ext>
              </a:extLst>
            </p:cNvPr>
            <p:cNvSpPr/>
            <p:nvPr/>
          </p:nvSpPr>
          <p:spPr>
            <a:xfrm>
              <a:off x="6676494" y="3936402"/>
              <a:ext cx="78237" cy="33895"/>
            </a:xfrm>
            <a:custGeom>
              <a:avLst/>
              <a:gdLst/>
              <a:ahLst/>
              <a:cxnLst/>
              <a:rect l="0" t="0" r="0" b="0"/>
              <a:pathLst>
                <a:path w="69364" h="28511">
                  <a:moveTo>
                    <a:pt x="0" y="0"/>
                  </a:moveTo>
                  <a:lnTo>
                    <a:pt x="0" y="28511"/>
                  </a:lnTo>
                  <a:lnTo>
                    <a:pt x="69364" y="2851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62" name="pl1515">
              <a:extLst>
                <a:ext uri="{FF2B5EF4-FFF2-40B4-BE49-F238E27FC236}">
                  <a16:creationId xmlns:a16="http://schemas.microsoft.com/office/drawing/2014/main" id="{9994CB3F-B382-714B-8739-50739EC43053}"/>
                </a:ext>
              </a:extLst>
            </p:cNvPr>
            <p:cNvSpPr/>
            <p:nvPr/>
          </p:nvSpPr>
          <p:spPr>
            <a:xfrm>
              <a:off x="6676494" y="394964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63" name="pl1516">
              <a:extLst>
                <a:ext uri="{FF2B5EF4-FFF2-40B4-BE49-F238E27FC236}">
                  <a16:creationId xmlns:a16="http://schemas.microsoft.com/office/drawing/2014/main" id="{1582740F-AAC0-F142-B396-DA18D2C6B6AD}"/>
                </a:ext>
              </a:extLst>
            </p:cNvPr>
            <p:cNvSpPr/>
            <p:nvPr/>
          </p:nvSpPr>
          <p:spPr>
            <a:xfrm>
              <a:off x="6819932" y="4185147"/>
              <a:ext cx="0" cy="11849"/>
            </a:xfrm>
            <a:custGeom>
              <a:avLst/>
              <a:gdLst/>
              <a:ahLst/>
              <a:cxnLst/>
              <a:rect l="0" t="0" r="0" b="0"/>
              <a:pathLst>
                <a:path h="9967">
                  <a:moveTo>
                    <a:pt x="0" y="9967"/>
                  </a:moveTo>
                  <a:lnTo>
                    <a:pt x="0" y="0"/>
                  </a:lnTo>
                </a:path>
              </a:pathLst>
            </a:custGeom>
            <a:ln w="5420" cap="flat">
              <a:solidFill>
                <a:srgbClr val="3B81A0">
                  <a:alpha val="100000"/>
                </a:srgbClr>
              </a:solidFill>
              <a:prstDash val="solid"/>
              <a:round/>
            </a:ln>
          </p:spPr>
          <p:txBody>
            <a:bodyPr/>
            <a:lstStyle/>
            <a:p>
              <a:endParaRPr/>
            </a:p>
          </p:txBody>
        </p:sp>
        <p:sp>
          <p:nvSpPr>
            <p:cNvPr id="5864" name="pl1517">
              <a:extLst>
                <a:ext uri="{FF2B5EF4-FFF2-40B4-BE49-F238E27FC236}">
                  <a16:creationId xmlns:a16="http://schemas.microsoft.com/office/drawing/2014/main" id="{22981224-72BF-5146-BFA9-DD3140183032}"/>
                </a:ext>
              </a:extLst>
            </p:cNvPr>
            <p:cNvSpPr/>
            <p:nvPr/>
          </p:nvSpPr>
          <p:spPr>
            <a:xfrm>
              <a:off x="6819932" y="4210651"/>
              <a:ext cx="0" cy="2608"/>
            </a:xfrm>
            <a:custGeom>
              <a:avLst/>
              <a:gdLst/>
              <a:ahLst/>
              <a:cxnLst/>
              <a:rect l="0" t="0" r="0" b="0"/>
              <a:pathLst>
                <a:path h="2194">
                  <a:moveTo>
                    <a:pt x="0" y="0"/>
                  </a:moveTo>
                  <a:lnTo>
                    <a:pt x="0" y="2194"/>
                  </a:lnTo>
                </a:path>
              </a:pathLst>
            </a:custGeom>
            <a:ln w="5420" cap="flat">
              <a:solidFill>
                <a:srgbClr val="3B81A0">
                  <a:alpha val="100000"/>
                </a:srgbClr>
              </a:solidFill>
              <a:prstDash val="solid"/>
              <a:round/>
            </a:ln>
          </p:spPr>
          <p:txBody>
            <a:bodyPr/>
            <a:lstStyle/>
            <a:p>
              <a:endParaRPr/>
            </a:p>
          </p:txBody>
        </p:sp>
        <p:sp>
          <p:nvSpPr>
            <p:cNvPr id="5865" name="pg1518">
              <a:extLst>
                <a:ext uri="{FF2B5EF4-FFF2-40B4-BE49-F238E27FC236}">
                  <a16:creationId xmlns:a16="http://schemas.microsoft.com/office/drawing/2014/main" id="{D4C9D9E1-FB71-164B-896E-AEFD005BDC6E}"/>
                </a:ext>
              </a:extLst>
            </p:cNvPr>
            <p:cNvSpPr/>
            <p:nvPr/>
          </p:nvSpPr>
          <p:spPr>
            <a:xfrm>
              <a:off x="6780812" y="4196997"/>
              <a:ext cx="78237" cy="13653"/>
            </a:xfrm>
            <a:custGeom>
              <a:avLst/>
              <a:gdLst/>
              <a:ahLst/>
              <a:cxnLst/>
              <a:rect l="0" t="0" r="0" b="0"/>
              <a:pathLst>
                <a:path w="69364" h="11485">
                  <a:moveTo>
                    <a:pt x="0" y="0"/>
                  </a:moveTo>
                  <a:lnTo>
                    <a:pt x="0" y="11485"/>
                  </a:lnTo>
                  <a:lnTo>
                    <a:pt x="69364" y="1148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66" name="pl1519">
              <a:extLst>
                <a:ext uri="{FF2B5EF4-FFF2-40B4-BE49-F238E27FC236}">
                  <a16:creationId xmlns:a16="http://schemas.microsoft.com/office/drawing/2014/main" id="{0F574A12-28CF-044D-B162-373EA0E5709E}"/>
                </a:ext>
              </a:extLst>
            </p:cNvPr>
            <p:cNvSpPr/>
            <p:nvPr/>
          </p:nvSpPr>
          <p:spPr>
            <a:xfrm>
              <a:off x="6780812" y="420378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67" name="pt1520">
              <a:extLst>
                <a:ext uri="{FF2B5EF4-FFF2-40B4-BE49-F238E27FC236}">
                  <a16:creationId xmlns:a16="http://schemas.microsoft.com/office/drawing/2014/main" id="{8D98DF4C-C93C-BD4C-B65C-E1799FA4292C}"/>
                </a:ext>
              </a:extLst>
            </p:cNvPr>
            <p:cNvSpPr/>
            <p:nvPr/>
          </p:nvSpPr>
          <p:spPr>
            <a:xfrm>
              <a:off x="6896248" y="4145381"/>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868" name="pl1521">
              <a:extLst>
                <a:ext uri="{FF2B5EF4-FFF2-40B4-BE49-F238E27FC236}">
                  <a16:creationId xmlns:a16="http://schemas.microsoft.com/office/drawing/2014/main" id="{2C14E014-9B86-3C42-8124-9E2D6787E361}"/>
                </a:ext>
              </a:extLst>
            </p:cNvPr>
            <p:cNvSpPr/>
            <p:nvPr/>
          </p:nvSpPr>
          <p:spPr>
            <a:xfrm>
              <a:off x="6924249" y="4190306"/>
              <a:ext cx="0" cy="4557"/>
            </a:xfrm>
            <a:custGeom>
              <a:avLst/>
              <a:gdLst/>
              <a:ahLst/>
              <a:cxnLst/>
              <a:rect l="0" t="0" r="0" b="0"/>
              <a:pathLst>
                <a:path h="3833">
                  <a:moveTo>
                    <a:pt x="0" y="3833"/>
                  </a:moveTo>
                  <a:lnTo>
                    <a:pt x="0" y="0"/>
                  </a:lnTo>
                </a:path>
              </a:pathLst>
            </a:custGeom>
            <a:ln w="5420" cap="flat">
              <a:solidFill>
                <a:srgbClr val="E5BF6A">
                  <a:alpha val="100000"/>
                </a:srgbClr>
              </a:solidFill>
              <a:prstDash val="solid"/>
              <a:round/>
            </a:ln>
          </p:spPr>
          <p:txBody>
            <a:bodyPr/>
            <a:lstStyle/>
            <a:p>
              <a:endParaRPr/>
            </a:p>
          </p:txBody>
        </p:sp>
        <p:sp>
          <p:nvSpPr>
            <p:cNvPr id="5869" name="pl1522">
              <a:extLst>
                <a:ext uri="{FF2B5EF4-FFF2-40B4-BE49-F238E27FC236}">
                  <a16:creationId xmlns:a16="http://schemas.microsoft.com/office/drawing/2014/main" id="{E0380E5A-A2C0-8643-8A88-397CEF3BD567}"/>
                </a:ext>
              </a:extLst>
            </p:cNvPr>
            <p:cNvSpPr/>
            <p:nvPr/>
          </p:nvSpPr>
          <p:spPr>
            <a:xfrm>
              <a:off x="6924249" y="4204391"/>
              <a:ext cx="0" cy="4236"/>
            </a:xfrm>
            <a:custGeom>
              <a:avLst/>
              <a:gdLst/>
              <a:ahLst/>
              <a:cxnLst/>
              <a:rect l="0" t="0" r="0" b="0"/>
              <a:pathLst>
                <a:path h="3563">
                  <a:moveTo>
                    <a:pt x="0" y="0"/>
                  </a:moveTo>
                  <a:lnTo>
                    <a:pt x="0" y="3563"/>
                  </a:lnTo>
                </a:path>
              </a:pathLst>
            </a:custGeom>
            <a:ln w="5420" cap="flat">
              <a:solidFill>
                <a:srgbClr val="E5BF6A">
                  <a:alpha val="100000"/>
                </a:srgbClr>
              </a:solidFill>
              <a:prstDash val="solid"/>
              <a:round/>
            </a:ln>
          </p:spPr>
          <p:txBody>
            <a:bodyPr/>
            <a:lstStyle/>
            <a:p>
              <a:endParaRPr/>
            </a:p>
          </p:txBody>
        </p:sp>
        <p:sp>
          <p:nvSpPr>
            <p:cNvPr id="5870" name="pg1523">
              <a:extLst>
                <a:ext uri="{FF2B5EF4-FFF2-40B4-BE49-F238E27FC236}">
                  <a16:creationId xmlns:a16="http://schemas.microsoft.com/office/drawing/2014/main" id="{6DFDE78F-70B5-FA43-B5FB-6FB329AFF749}"/>
                </a:ext>
              </a:extLst>
            </p:cNvPr>
            <p:cNvSpPr/>
            <p:nvPr/>
          </p:nvSpPr>
          <p:spPr>
            <a:xfrm>
              <a:off x="6885130" y="4194863"/>
              <a:ext cx="78237" cy="9527"/>
            </a:xfrm>
            <a:custGeom>
              <a:avLst/>
              <a:gdLst/>
              <a:ahLst/>
              <a:cxnLst/>
              <a:rect l="0" t="0" r="0" b="0"/>
              <a:pathLst>
                <a:path w="69364" h="8014">
                  <a:moveTo>
                    <a:pt x="0" y="0"/>
                  </a:moveTo>
                  <a:lnTo>
                    <a:pt x="0" y="8014"/>
                  </a:lnTo>
                  <a:lnTo>
                    <a:pt x="69364" y="801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71" name="pl1524">
              <a:extLst>
                <a:ext uri="{FF2B5EF4-FFF2-40B4-BE49-F238E27FC236}">
                  <a16:creationId xmlns:a16="http://schemas.microsoft.com/office/drawing/2014/main" id="{D47D0D1C-0D6C-7F4D-86A4-86E35F14BA70}"/>
                </a:ext>
              </a:extLst>
            </p:cNvPr>
            <p:cNvSpPr/>
            <p:nvPr/>
          </p:nvSpPr>
          <p:spPr>
            <a:xfrm>
              <a:off x="6885130" y="420146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72" name="pt1472">
              <a:extLst>
                <a:ext uri="{FF2B5EF4-FFF2-40B4-BE49-F238E27FC236}">
                  <a16:creationId xmlns:a16="http://schemas.microsoft.com/office/drawing/2014/main" id="{1EEF064D-CB91-E841-B889-685EE0FADF3D}"/>
                </a:ext>
              </a:extLst>
            </p:cNvPr>
            <p:cNvSpPr/>
            <p:nvPr/>
          </p:nvSpPr>
          <p:spPr>
            <a:xfrm>
              <a:off x="5748751" y="3565455"/>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873" name="pt1473">
              <a:extLst>
                <a:ext uri="{FF2B5EF4-FFF2-40B4-BE49-F238E27FC236}">
                  <a16:creationId xmlns:a16="http://schemas.microsoft.com/office/drawing/2014/main" id="{835E27B4-F9F0-4B48-991D-262054382642}"/>
                </a:ext>
              </a:extLst>
            </p:cNvPr>
            <p:cNvSpPr/>
            <p:nvPr/>
          </p:nvSpPr>
          <p:spPr>
            <a:xfrm>
              <a:off x="5748751" y="3657475"/>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874" name="pl1474">
              <a:extLst>
                <a:ext uri="{FF2B5EF4-FFF2-40B4-BE49-F238E27FC236}">
                  <a16:creationId xmlns:a16="http://schemas.microsoft.com/office/drawing/2014/main" id="{1E62F08A-5093-5A42-A4CF-EFFACC277E8B}"/>
                </a:ext>
              </a:extLst>
            </p:cNvPr>
            <p:cNvSpPr/>
            <p:nvPr/>
          </p:nvSpPr>
          <p:spPr>
            <a:xfrm>
              <a:off x="5776754" y="3733222"/>
              <a:ext cx="0" cy="78984"/>
            </a:xfrm>
            <a:custGeom>
              <a:avLst/>
              <a:gdLst/>
              <a:ahLst/>
              <a:cxnLst/>
              <a:rect l="0" t="0" r="0" b="0"/>
              <a:pathLst>
                <a:path h="66438">
                  <a:moveTo>
                    <a:pt x="0" y="66438"/>
                  </a:moveTo>
                  <a:lnTo>
                    <a:pt x="0" y="0"/>
                  </a:lnTo>
                </a:path>
              </a:pathLst>
            </a:custGeom>
            <a:ln w="5420" cap="flat">
              <a:solidFill>
                <a:srgbClr val="3B81A0">
                  <a:alpha val="100000"/>
                </a:srgbClr>
              </a:solidFill>
              <a:prstDash val="solid"/>
              <a:round/>
            </a:ln>
          </p:spPr>
          <p:txBody>
            <a:bodyPr/>
            <a:lstStyle/>
            <a:p>
              <a:endParaRPr/>
            </a:p>
          </p:txBody>
        </p:sp>
        <p:sp>
          <p:nvSpPr>
            <p:cNvPr id="5875" name="pg1476">
              <a:extLst>
                <a:ext uri="{FF2B5EF4-FFF2-40B4-BE49-F238E27FC236}">
                  <a16:creationId xmlns:a16="http://schemas.microsoft.com/office/drawing/2014/main" id="{E9FC219B-B4BB-2642-BBA4-96C16F2FD652}"/>
                </a:ext>
              </a:extLst>
            </p:cNvPr>
            <p:cNvSpPr/>
            <p:nvPr/>
          </p:nvSpPr>
          <p:spPr>
            <a:xfrm>
              <a:off x="5737635" y="3812207"/>
              <a:ext cx="78237" cy="73588"/>
            </a:xfrm>
            <a:custGeom>
              <a:avLst/>
              <a:gdLst/>
              <a:ahLst/>
              <a:cxnLst/>
              <a:rect l="0" t="0" r="0" b="0"/>
              <a:pathLst>
                <a:path w="69364" h="61899">
                  <a:moveTo>
                    <a:pt x="0" y="0"/>
                  </a:moveTo>
                  <a:lnTo>
                    <a:pt x="0" y="61899"/>
                  </a:lnTo>
                  <a:lnTo>
                    <a:pt x="69364" y="6189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76" name="pl1477">
              <a:extLst>
                <a:ext uri="{FF2B5EF4-FFF2-40B4-BE49-F238E27FC236}">
                  <a16:creationId xmlns:a16="http://schemas.microsoft.com/office/drawing/2014/main" id="{D5FD160B-1595-904D-B63B-8D0711A5C714}"/>
                </a:ext>
              </a:extLst>
            </p:cNvPr>
            <p:cNvSpPr/>
            <p:nvPr/>
          </p:nvSpPr>
          <p:spPr>
            <a:xfrm>
              <a:off x="5737635" y="385103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77" name="pl1478">
              <a:extLst>
                <a:ext uri="{FF2B5EF4-FFF2-40B4-BE49-F238E27FC236}">
                  <a16:creationId xmlns:a16="http://schemas.microsoft.com/office/drawing/2014/main" id="{664BC820-30A3-AC42-AA86-68B94C5F95FA}"/>
                </a:ext>
              </a:extLst>
            </p:cNvPr>
            <p:cNvSpPr/>
            <p:nvPr/>
          </p:nvSpPr>
          <p:spPr>
            <a:xfrm>
              <a:off x="5881072" y="3726940"/>
              <a:ext cx="0" cy="16149"/>
            </a:xfrm>
            <a:custGeom>
              <a:avLst/>
              <a:gdLst/>
              <a:ahLst/>
              <a:cxnLst/>
              <a:rect l="0" t="0" r="0" b="0"/>
              <a:pathLst>
                <a:path h="13584">
                  <a:moveTo>
                    <a:pt x="0" y="13584"/>
                  </a:moveTo>
                  <a:lnTo>
                    <a:pt x="0" y="0"/>
                  </a:lnTo>
                </a:path>
              </a:pathLst>
            </a:custGeom>
            <a:ln w="5420" cap="flat">
              <a:solidFill>
                <a:srgbClr val="E5BF6A">
                  <a:alpha val="100000"/>
                </a:srgbClr>
              </a:solidFill>
              <a:prstDash val="solid"/>
              <a:round/>
            </a:ln>
          </p:spPr>
          <p:txBody>
            <a:bodyPr/>
            <a:lstStyle/>
            <a:p>
              <a:endParaRPr/>
            </a:p>
          </p:txBody>
        </p:sp>
        <p:sp>
          <p:nvSpPr>
            <p:cNvPr id="5878" name="pl1479">
              <a:extLst>
                <a:ext uri="{FF2B5EF4-FFF2-40B4-BE49-F238E27FC236}">
                  <a16:creationId xmlns:a16="http://schemas.microsoft.com/office/drawing/2014/main" id="{D5AD1E3E-07CD-5C4E-BCFC-282852471521}"/>
                </a:ext>
              </a:extLst>
            </p:cNvPr>
            <p:cNvSpPr/>
            <p:nvPr/>
          </p:nvSpPr>
          <p:spPr>
            <a:xfrm>
              <a:off x="5881072" y="3786518"/>
              <a:ext cx="0" cy="27240"/>
            </a:xfrm>
            <a:custGeom>
              <a:avLst/>
              <a:gdLst/>
              <a:ahLst/>
              <a:cxnLst/>
              <a:rect l="0" t="0" r="0" b="0"/>
              <a:pathLst>
                <a:path h="22913">
                  <a:moveTo>
                    <a:pt x="0" y="0"/>
                  </a:moveTo>
                  <a:lnTo>
                    <a:pt x="0" y="22913"/>
                  </a:lnTo>
                </a:path>
              </a:pathLst>
            </a:custGeom>
            <a:ln w="5420" cap="flat">
              <a:solidFill>
                <a:srgbClr val="E5BF6A">
                  <a:alpha val="100000"/>
                </a:srgbClr>
              </a:solidFill>
              <a:prstDash val="solid"/>
              <a:round/>
            </a:ln>
          </p:spPr>
          <p:txBody>
            <a:bodyPr/>
            <a:lstStyle/>
            <a:p>
              <a:endParaRPr/>
            </a:p>
          </p:txBody>
        </p:sp>
        <p:sp>
          <p:nvSpPr>
            <p:cNvPr id="5879" name="pg1480">
              <a:extLst>
                <a:ext uri="{FF2B5EF4-FFF2-40B4-BE49-F238E27FC236}">
                  <a16:creationId xmlns:a16="http://schemas.microsoft.com/office/drawing/2014/main" id="{00681F02-53D1-5046-BE0B-E48BA7082278}"/>
                </a:ext>
              </a:extLst>
            </p:cNvPr>
            <p:cNvSpPr/>
            <p:nvPr/>
          </p:nvSpPr>
          <p:spPr>
            <a:xfrm>
              <a:off x="5841952" y="3743088"/>
              <a:ext cx="78237" cy="43429"/>
            </a:xfrm>
            <a:custGeom>
              <a:avLst/>
              <a:gdLst/>
              <a:ahLst/>
              <a:cxnLst/>
              <a:rect l="0" t="0" r="0" b="0"/>
              <a:pathLst>
                <a:path w="69364" h="36531">
                  <a:moveTo>
                    <a:pt x="0" y="0"/>
                  </a:moveTo>
                  <a:lnTo>
                    <a:pt x="0" y="36531"/>
                  </a:lnTo>
                  <a:lnTo>
                    <a:pt x="69364" y="3653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80" name="pl1481">
              <a:extLst>
                <a:ext uri="{FF2B5EF4-FFF2-40B4-BE49-F238E27FC236}">
                  <a16:creationId xmlns:a16="http://schemas.microsoft.com/office/drawing/2014/main" id="{70B9A621-5A41-2A42-8EBC-A26EC834821B}"/>
                </a:ext>
              </a:extLst>
            </p:cNvPr>
            <p:cNvSpPr/>
            <p:nvPr/>
          </p:nvSpPr>
          <p:spPr>
            <a:xfrm>
              <a:off x="5841952" y="376295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64" name="Group 6363">
            <a:extLst>
              <a:ext uri="{FF2B5EF4-FFF2-40B4-BE49-F238E27FC236}">
                <a16:creationId xmlns:a16="http://schemas.microsoft.com/office/drawing/2014/main" id="{F672D2CC-1D51-6D4D-8C13-8877753E14CA}"/>
              </a:ext>
            </a:extLst>
          </p:cNvPr>
          <p:cNvGrpSpPr/>
          <p:nvPr/>
        </p:nvGrpSpPr>
        <p:grpSpPr>
          <a:xfrm>
            <a:off x="5470415" y="293827"/>
            <a:ext cx="1658768" cy="1030819"/>
            <a:chOff x="7065331" y="1160313"/>
            <a:chExt cx="1658768" cy="1030819"/>
          </a:xfrm>
        </p:grpSpPr>
        <p:sp>
          <p:nvSpPr>
            <p:cNvPr id="4043" name="rc1621">
              <a:extLst>
                <a:ext uri="{FF2B5EF4-FFF2-40B4-BE49-F238E27FC236}">
                  <a16:creationId xmlns:a16="http://schemas.microsoft.com/office/drawing/2014/main" id="{5B88B7F6-C928-9848-AAAC-6A2E516BBA9A}"/>
                </a:ext>
              </a:extLst>
            </p:cNvPr>
            <p:cNvSpPr/>
            <p:nvPr/>
          </p:nvSpPr>
          <p:spPr>
            <a:xfrm>
              <a:off x="7451423" y="1415750"/>
              <a:ext cx="1272676" cy="775382"/>
            </a:xfrm>
            <a:prstGeom prst="rect">
              <a:avLst/>
            </a:prstGeom>
            <a:solidFill>
              <a:srgbClr val="FFFFFF">
                <a:alpha val="100000"/>
              </a:srgbClr>
            </a:solidFill>
          </p:spPr>
          <p:txBody>
            <a:bodyPr/>
            <a:lstStyle/>
            <a:p>
              <a:endParaRPr/>
            </a:p>
          </p:txBody>
        </p:sp>
        <p:sp>
          <p:nvSpPr>
            <p:cNvPr id="4044" name="pl1622">
              <a:extLst>
                <a:ext uri="{FF2B5EF4-FFF2-40B4-BE49-F238E27FC236}">
                  <a16:creationId xmlns:a16="http://schemas.microsoft.com/office/drawing/2014/main" id="{2E87FAEC-8F68-6B41-8F7D-914F66669727}"/>
                </a:ext>
              </a:extLst>
            </p:cNvPr>
            <p:cNvSpPr/>
            <p:nvPr/>
          </p:nvSpPr>
          <p:spPr>
            <a:xfrm>
              <a:off x="7451423" y="206984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045" name="pl1623">
              <a:extLst>
                <a:ext uri="{FF2B5EF4-FFF2-40B4-BE49-F238E27FC236}">
                  <a16:creationId xmlns:a16="http://schemas.microsoft.com/office/drawing/2014/main" id="{82FC74F3-C911-984E-9750-B8D9BA638F42}"/>
                </a:ext>
              </a:extLst>
            </p:cNvPr>
            <p:cNvSpPr/>
            <p:nvPr/>
          </p:nvSpPr>
          <p:spPr>
            <a:xfrm>
              <a:off x="7451423" y="179904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046" name="pl1624">
              <a:extLst>
                <a:ext uri="{FF2B5EF4-FFF2-40B4-BE49-F238E27FC236}">
                  <a16:creationId xmlns:a16="http://schemas.microsoft.com/office/drawing/2014/main" id="{39A07334-2E3D-2F44-A427-EE00B8B1B019}"/>
                </a:ext>
              </a:extLst>
            </p:cNvPr>
            <p:cNvSpPr/>
            <p:nvPr/>
          </p:nvSpPr>
          <p:spPr>
            <a:xfrm>
              <a:off x="7451423" y="152823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047" name="pl1625">
              <a:extLst>
                <a:ext uri="{FF2B5EF4-FFF2-40B4-BE49-F238E27FC236}">
                  <a16:creationId xmlns:a16="http://schemas.microsoft.com/office/drawing/2014/main" id="{C17313B5-EDD8-5F43-A323-D873F897F0F3}"/>
                </a:ext>
              </a:extLst>
            </p:cNvPr>
            <p:cNvSpPr/>
            <p:nvPr/>
          </p:nvSpPr>
          <p:spPr>
            <a:xfrm>
              <a:off x="7451423" y="1934443"/>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048" name="pl1626">
              <a:extLst>
                <a:ext uri="{FF2B5EF4-FFF2-40B4-BE49-F238E27FC236}">
                  <a16:creationId xmlns:a16="http://schemas.microsoft.com/office/drawing/2014/main" id="{954F539E-71ED-8D4E-936C-77DEA2165C4E}"/>
                </a:ext>
              </a:extLst>
            </p:cNvPr>
            <p:cNvSpPr/>
            <p:nvPr/>
          </p:nvSpPr>
          <p:spPr>
            <a:xfrm>
              <a:off x="7451423" y="166363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049" name="pl1627">
              <a:extLst>
                <a:ext uri="{FF2B5EF4-FFF2-40B4-BE49-F238E27FC236}">
                  <a16:creationId xmlns:a16="http://schemas.microsoft.com/office/drawing/2014/main" id="{EF9FB5F7-C8DB-D045-AE5F-0E715958F0C9}"/>
                </a:ext>
              </a:extLst>
            </p:cNvPr>
            <p:cNvSpPr/>
            <p:nvPr/>
          </p:nvSpPr>
          <p:spPr>
            <a:xfrm>
              <a:off x="7514014"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0" name="pl1628">
              <a:extLst>
                <a:ext uri="{FF2B5EF4-FFF2-40B4-BE49-F238E27FC236}">
                  <a16:creationId xmlns:a16="http://schemas.microsoft.com/office/drawing/2014/main" id="{12C1E718-7801-AF42-B954-2F2CA8F3E3AD}"/>
                </a:ext>
              </a:extLst>
            </p:cNvPr>
            <p:cNvSpPr/>
            <p:nvPr/>
          </p:nvSpPr>
          <p:spPr>
            <a:xfrm>
              <a:off x="7618331"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1" name="pl1629">
              <a:extLst>
                <a:ext uri="{FF2B5EF4-FFF2-40B4-BE49-F238E27FC236}">
                  <a16:creationId xmlns:a16="http://schemas.microsoft.com/office/drawing/2014/main" id="{27514BC7-A88D-2340-97D9-A2E5E33063D4}"/>
                </a:ext>
              </a:extLst>
            </p:cNvPr>
            <p:cNvSpPr/>
            <p:nvPr/>
          </p:nvSpPr>
          <p:spPr>
            <a:xfrm>
              <a:off x="7722650"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2" name="pl1630">
              <a:extLst>
                <a:ext uri="{FF2B5EF4-FFF2-40B4-BE49-F238E27FC236}">
                  <a16:creationId xmlns:a16="http://schemas.microsoft.com/office/drawing/2014/main" id="{2434A908-CF3D-3F45-A025-724E4D582161}"/>
                </a:ext>
              </a:extLst>
            </p:cNvPr>
            <p:cNvSpPr/>
            <p:nvPr/>
          </p:nvSpPr>
          <p:spPr>
            <a:xfrm>
              <a:off x="7826967"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3" name="pl1631">
              <a:extLst>
                <a:ext uri="{FF2B5EF4-FFF2-40B4-BE49-F238E27FC236}">
                  <a16:creationId xmlns:a16="http://schemas.microsoft.com/office/drawing/2014/main" id="{DCED197C-F0EA-9D44-AB82-E8159E87CBBB}"/>
                </a:ext>
              </a:extLst>
            </p:cNvPr>
            <p:cNvSpPr/>
            <p:nvPr/>
          </p:nvSpPr>
          <p:spPr>
            <a:xfrm>
              <a:off x="7931284"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4" name="pl1632">
              <a:extLst>
                <a:ext uri="{FF2B5EF4-FFF2-40B4-BE49-F238E27FC236}">
                  <a16:creationId xmlns:a16="http://schemas.microsoft.com/office/drawing/2014/main" id="{5899B5B2-4C9E-E04B-9CF0-F952C2AEA634}"/>
                </a:ext>
              </a:extLst>
            </p:cNvPr>
            <p:cNvSpPr/>
            <p:nvPr/>
          </p:nvSpPr>
          <p:spPr>
            <a:xfrm>
              <a:off x="8035603"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5" name="pl1633">
              <a:extLst>
                <a:ext uri="{FF2B5EF4-FFF2-40B4-BE49-F238E27FC236}">
                  <a16:creationId xmlns:a16="http://schemas.microsoft.com/office/drawing/2014/main" id="{3DE9D1A7-E20A-1243-9793-75F1267A4A49}"/>
                </a:ext>
              </a:extLst>
            </p:cNvPr>
            <p:cNvSpPr/>
            <p:nvPr/>
          </p:nvSpPr>
          <p:spPr>
            <a:xfrm>
              <a:off x="8139920"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6" name="pl1634">
              <a:extLst>
                <a:ext uri="{FF2B5EF4-FFF2-40B4-BE49-F238E27FC236}">
                  <a16:creationId xmlns:a16="http://schemas.microsoft.com/office/drawing/2014/main" id="{BC7999AA-6F83-F04A-B2CC-2E8D737C92D0}"/>
                </a:ext>
              </a:extLst>
            </p:cNvPr>
            <p:cNvSpPr/>
            <p:nvPr/>
          </p:nvSpPr>
          <p:spPr>
            <a:xfrm>
              <a:off x="8244238"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7" name="pl1635">
              <a:extLst>
                <a:ext uri="{FF2B5EF4-FFF2-40B4-BE49-F238E27FC236}">
                  <a16:creationId xmlns:a16="http://schemas.microsoft.com/office/drawing/2014/main" id="{B0D575AF-89D5-E740-A3DE-E4DE44B87004}"/>
                </a:ext>
              </a:extLst>
            </p:cNvPr>
            <p:cNvSpPr/>
            <p:nvPr/>
          </p:nvSpPr>
          <p:spPr>
            <a:xfrm>
              <a:off x="8348556"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8" name="pl1636">
              <a:extLst>
                <a:ext uri="{FF2B5EF4-FFF2-40B4-BE49-F238E27FC236}">
                  <a16:creationId xmlns:a16="http://schemas.microsoft.com/office/drawing/2014/main" id="{3B1810A7-4F39-C94C-9BD2-0C805C0113C7}"/>
                </a:ext>
              </a:extLst>
            </p:cNvPr>
            <p:cNvSpPr/>
            <p:nvPr/>
          </p:nvSpPr>
          <p:spPr>
            <a:xfrm>
              <a:off x="8452874"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59" name="pl1637">
              <a:extLst>
                <a:ext uri="{FF2B5EF4-FFF2-40B4-BE49-F238E27FC236}">
                  <a16:creationId xmlns:a16="http://schemas.microsoft.com/office/drawing/2014/main" id="{94CE0153-12BF-464C-A5BD-F18775FC8E27}"/>
                </a:ext>
              </a:extLst>
            </p:cNvPr>
            <p:cNvSpPr/>
            <p:nvPr/>
          </p:nvSpPr>
          <p:spPr>
            <a:xfrm>
              <a:off x="8557191"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60" name="pl1638">
              <a:extLst>
                <a:ext uri="{FF2B5EF4-FFF2-40B4-BE49-F238E27FC236}">
                  <a16:creationId xmlns:a16="http://schemas.microsoft.com/office/drawing/2014/main" id="{B8B60F07-2F4D-D64D-8514-5E41E9E99D71}"/>
                </a:ext>
              </a:extLst>
            </p:cNvPr>
            <p:cNvSpPr/>
            <p:nvPr/>
          </p:nvSpPr>
          <p:spPr>
            <a:xfrm>
              <a:off x="8661509" y="1415750"/>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20" name="rc1698">
              <a:extLst>
                <a:ext uri="{FF2B5EF4-FFF2-40B4-BE49-F238E27FC236}">
                  <a16:creationId xmlns:a16="http://schemas.microsoft.com/office/drawing/2014/main" id="{24AF22AC-BF9D-F349-ADA3-D7DB4DFFEE05}"/>
                </a:ext>
              </a:extLst>
            </p:cNvPr>
            <p:cNvSpPr/>
            <p:nvPr/>
          </p:nvSpPr>
          <p:spPr>
            <a:xfrm>
              <a:off x="7461855" y="141575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121" name="rc1699">
              <a:extLst>
                <a:ext uri="{FF2B5EF4-FFF2-40B4-BE49-F238E27FC236}">
                  <a16:creationId xmlns:a16="http://schemas.microsoft.com/office/drawing/2014/main" id="{D99DCC2B-EEA4-B24A-A398-11ED56CF5348}"/>
                </a:ext>
              </a:extLst>
            </p:cNvPr>
            <p:cNvSpPr/>
            <p:nvPr/>
          </p:nvSpPr>
          <p:spPr>
            <a:xfrm>
              <a:off x="7566172" y="141575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122" name="rc1700">
              <a:extLst>
                <a:ext uri="{FF2B5EF4-FFF2-40B4-BE49-F238E27FC236}">
                  <a16:creationId xmlns:a16="http://schemas.microsoft.com/office/drawing/2014/main" id="{1BEA2BF5-DDFA-CE4D-A0E2-92310A71E7EA}"/>
                </a:ext>
              </a:extLst>
            </p:cNvPr>
            <p:cNvSpPr/>
            <p:nvPr/>
          </p:nvSpPr>
          <p:spPr>
            <a:xfrm>
              <a:off x="7879125" y="141575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123" name="rc1701">
              <a:extLst>
                <a:ext uri="{FF2B5EF4-FFF2-40B4-BE49-F238E27FC236}">
                  <a16:creationId xmlns:a16="http://schemas.microsoft.com/office/drawing/2014/main" id="{E45B1ED4-528C-7448-84C2-3D20FFA30D4D}"/>
                </a:ext>
              </a:extLst>
            </p:cNvPr>
            <p:cNvSpPr/>
            <p:nvPr/>
          </p:nvSpPr>
          <p:spPr>
            <a:xfrm>
              <a:off x="7983444" y="141575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124" name="rc1702">
              <a:extLst>
                <a:ext uri="{FF2B5EF4-FFF2-40B4-BE49-F238E27FC236}">
                  <a16:creationId xmlns:a16="http://schemas.microsoft.com/office/drawing/2014/main" id="{9620A6F9-0A63-CA40-A556-B8F7077F3DAC}"/>
                </a:ext>
              </a:extLst>
            </p:cNvPr>
            <p:cNvSpPr/>
            <p:nvPr/>
          </p:nvSpPr>
          <p:spPr>
            <a:xfrm>
              <a:off x="8296397" y="141575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125" name="rc1703">
              <a:extLst>
                <a:ext uri="{FF2B5EF4-FFF2-40B4-BE49-F238E27FC236}">
                  <a16:creationId xmlns:a16="http://schemas.microsoft.com/office/drawing/2014/main" id="{6195339C-EB75-0A49-8D94-7C39AFEE22FE}"/>
                </a:ext>
              </a:extLst>
            </p:cNvPr>
            <p:cNvSpPr/>
            <p:nvPr/>
          </p:nvSpPr>
          <p:spPr>
            <a:xfrm>
              <a:off x="8400714" y="141575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126" name="rc1704">
              <a:extLst>
                <a:ext uri="{FF2B5EF4-FFF2-40B4-BE49-F238E27FC236}">
                  <a16:creationId xmlns:a16="http://schemas.microsoft.com/office/drawing/2014/main" id="{83317407-3B78-B64E-BF12-F2FD6F7C3AF6}"/>
                </a:ext>
              </a:extLst>
            </p:cNvPr>
            <p:cNvSpPr/>
            <p:nvPr/>
          </p:nvSpPr>
          <p:spPr>
            <a:xfrm>
              <a:off x="8505033" y="1415750"/>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127" name="rc1705">
              <a:extLst>
                <a:ext uri="{FF2B5EF4-FFF2-40B4-BE49-F238E27FC236}">
                  <a16:creationId xmlns:a16="http://schemas.microsoft.com/office/drawing/2014/main" id="{4C643062-B7D5-4045-89F8-1AEDBBB04287}"/>
                </a:ext>
              </a:extLst>
            </p:cNvPr>
            <p:cNvSpPr/>
            <p:nvPr/>
          </p:nvSpPr>
          <p:spPr>
            <a:xfrm>
              <a:off x="8609349" y="1415750"/>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128" name="rc1706">
              <a:extLst>
                <a:ext uri="{FF2B5EF4-FFF2-40B4-BE49-F238E27FC236}">
                  <a16:creationId xmlns:a16="http://schemas.microsoft.com/office/drawing/2014/main" id="{424685AC-4502-3442-8E06-8D5D7B786165}"/>
                </a:ext>
              </a:extLst>
            </p:cNvPr>
            <p:cNvSpPr/>
            <p:nvPr/>
          </p:nvSpPr>
          <p:spPr>
            <a:xfrm>
              <a:off x="7451423" y="1415750"/>
              <a:ext cx="1272676" cy="775382"/>
            </a:xfrm>
            <a:prstGeom prst="rect">
              <a:avLst/>
            </a:prstGeom>
            <a:ln w="13550" cap="rnd">
              <a:solidFill>
                <a:srgbClr val="333333">
                  <a:alpha val="100000"/>
                </a:srgbClr>
              </a:solidFill>
              <a:prstDash val="solid"/>
              <a:round/>
            </a:ln>
          </p:spPr>
          <p:txBody>
            <a:bodyPr/>
            <a:lstStyle/>
            <a:p>
              <a:endParaRPr/>
            </a:p>
          </p:txBody>
        </p:sp>
        <p:sp>
          <p:nvSpPr>
            <p:cNvPr id="4442" name="rc2020">
              <a:extLst>
                <a:ext uri="{FF2B5EF4-FFF2-40B4-BE49-F238E27FC236}">
                  <a16:creationId xmlns:a16="http://schemas.microsoft.com/office/drawing/2014/main" id="{05816144-59FE-2A4E-B738-CE2AE864B759}"/>
                </a:ext>
              </a:extLst>
            </p:cNvPr>
            <p:cNvSpPr/>
            <p:nvPr/>
          </p:nvSpPr>
          <p:spPr>
            <a:xfrm>
              <a:off x="7451423" y="1160313"/>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43" name="tx2021">
              <a:extLst>
                <a:ext uri="{FF2B5EF4-FFF2-40B4-BE49-F238E27FC236}">
                  <a16:creationId xmlns:a16="http://schemas.microsoft.com/office/drawing/2014/main" id="{8D67B684-308B-604D-B6CD-D664E6DE1B67}"/>
                </a:ext>
              </a:extLst>
            </p:cNvPr>
            <p:cNvSpPr/>
            <p:nvPr/>
          </p:nvSpPr>
          <p:spPr>
            <a:xfrm>
              <a:off x="8007192" y="1235321"/>
              <a:ext cx="161141" cy="100362"/>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Cd</a:t>
              </a:r>
            </a:p>
          </p:txBody>
        </p:sp>
        <p:sp>
          <p:nvSpPr>
            <p:cNvPr id="4564" name="tx2142">
              <a:extLst>
                <a:ext uri="{FF2B5EF4-FFF2-40B4-BE49-F238E27FC236}">
                  <a16:creationId xmlns:a16="http://schemas.microsoft.com/office/drawing/2014/main" id="{81951A69-0B33-C949-92D6-95D01FC860E8}"/>
                </a:ext>
              </a:extLst>
            </p:cNvPr>
            <p:cNvSpPr/>
            <p:nvPr/>
          </p:nvSpPr>
          <p:spPr>
            <a:xfrm>
              <a:off x="7065331" y="1886662"/>
              <a:ext cx="31544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0.005</a:t>
              </a:r>
            </a:p>
          </p:txBody>
        </p:sp>
        <p:sp>
          <p:nvSpPr>
            <p:cNvPr id="4565" name="tx2143">
              <a:extLst>
                <a:ext uri="{FF2B5EF4-FFF2-40B4-BE49-F238E27FC236}">
                  <a16:creationId xmlns:a16="http://schemas.microsoft.com/office/drawing/2014/main" id="{73D63431-7607-FB4C-BBD4-B2B4E6EF2435}"/>
                </a:ext>
              </a:extLst>
            </p:cNvPr>
            <p:cNvSpPr/>
            <p:nvPr/>
          </p:nvSpPr>
          <p:spPr>
            <a:xfrm>
              <a:off x="7065331" y="1615858"/>
              <a:ext cx="31544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0.010</a:t>
              </a:r>
            </a:p>
          </p:txBody>
        </p:sp>
        <p:sp>
          <p:nvSpPr>
            <p:cNvPr id="4566" name="pl2144">
              <a:extLst>
                <a:ext uri="{FF2B5EF4-FFF2-40B4-BE49-F238E27FC236}">
                  <a16:creationId xmlns:a16="http://schemas.microsoft.com/office/drawing/2014/main" id="{CE5DF05C-83DD-5D44-9D06-8A32648FDCF0}"/>
                </a:ext>
              </a:extLst>
            </p:cNvPr>
            <p:cNvSpPr/>
            <p:nvPr/>
          </p:nvSpPr>
          <p:spPr>
            <a:xfrm>
              <a:off x="7412177" y="1934443"/>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67" name="pl2145">
              <a:extLst>
                <a:ext uri="{FF2B5EF4-FFF2-40B4-BE49-F238E27FC236}">
                  <a16:creationId xmlns:a16="http://schemas.microsoft.com/office/drawing/2014/main" id="{DFDA40C1-28ED-2745-A461-AABDD3743EDF}"/>
                </a:ext>
              </a:extLst>
            </p:cNvPr>
            <p:cNvSpPr/>
            <p:nvPr/>
          </p:nvSpPr>
          <p:spPr>
            <a:xfrm>
              <a:off x="7412177" y="166363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119" name="pt1639">
              <a:extLst>
                <a:ext uri="{FF2B5EF4-FFF2-40B4-BE49-F238E27FC236}">
                  <a16:creationId xmlns:a16="http://schemas.microsoft.com/office/drawing/2014/main" id="{6BAEEB53-4D7C-2C41-ACC1-B7ED39834E2B}"/>
                </a:ext>
              </a:extLst>
            </p:cNvPr>
            <p:cNvSpPr/>
            <p:nvPr/>
          </p:nvSpPr>
          <p:spPr>
            <a:xfrm>
              <a:off x="7486013" y="1868838"/>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20" name="pl1640">
              <a:extLst>
                <a:ext uri="{FF2B5EF4-FFF2-40B4-BE49-F238E27FC236}">
                  <a16:creationId xmlns:a16="http://schemas.microsoft.com/office/drawing/2014/main" id="{BCD624BA-4619-0249-8755-A2E0337D76E4}"/>
                </a:ext>
              </a:extLst>
            </p:cNvPr>
            <p:cNvSpPr/>
            <p:nvPr/>
          </p:nvSpPr>
          <p:spPr>
            <a:xfrm>
              <a:off x="7514014" y="1967721"/>
              <a:ext cx="0" cy="71629"/>
            </a:xfrm>
            <a:custGeom>
              <a:avLst/>
              <a:gdLst/>
              <a:ahLst/>
              <a:cxnLst/>
              <a:rect l="0" t="0" r="0" b="0"/>
              <a:pathLst>
                <a:path h="60251">
                  <a:moveTo>
                    <a:pt x="0" y="60251"/>
                  </a:moveTo>
                  <a:lnTo>
                    <a:pt x="0" y="0"/>
                  </a:lnTo>
                </a:path>
              </a:pathLst>
            </a:custGeom>
            <a:ln w="5420" cap="flat">
              <a:solidFill>
                <a:srgbClr val="3B81A0">
                  <a:alpha val="100000"/>
                </a:srgbClr>
              </a:solidFill>
              <a:prstDash val="solid"/>
              <a:round/>
            </a:ln>
          </p:spPr>
          <p:txBody>
            <a:bodyPr/>
            <a:lstStyle/>
            <a:p>
              <a:endParaRPr/>
            </a:p>
          </p:txBody>
        </p:sp>
        <p:sp>
          <p:nvSpPr>
            <p:cNvPr id="6121" name="pl1641">
              <a:extLst>
                <a:ext uri="{FF2B5EF4-FFF2-40B4-BE49-F238E27FC236}">
                  <a16:creationId xmlns:a16="http://schemas.microsoft.com/office/drawing/2014/main" id="{D53E8A70-6AE0-0C45-9C0D-0C1CED674458}"/>
                </a:ext>
              </a:extLst>
            </p:cNvPr>
            <p:cNvSpPr/>
            <p:nvPr/>
          </p:nvSpPr>
          <p:spPr>
            <a:xfrm>
              <a:off x="7514014" y="2094232"/>
              <a:ext cx="0" cy="47043"/>
            </a:xfrm>
            <a:custGeom>
              <a:avLst/>
              <a:gdLst/>
              <a:ahLst/>
              <a:cxnLst/>
              <a:rect l="0" t="0" r="0" b="0"/>
              <a:pathLst>
                <a:path h="39571">
                  <a:moveTo>
                    <a:pt x="0" y="0"/>
                  </a:moveTo>
                  <a:lnTo>
                    <a:pt x="0" y="39571"/>
                  </a:lnTo>
                </a:path>
              </a:pathLst>
            </a:custGeom>
            <a:ln w="5420" cap="flat">
              <a:solidFill>
                <a:srgbClr val="3B81A0">
                  <a:alpha val="100000"/>
                </a:srgbClr>
              </a:solidFill>
              <a:prstDash val="solid"/>
              <a:round/>
            </a:ln>
          </p:spPr>
          <p:txBody>
            <a:bodyPr/>
            <a:lstStyle/>
            <a:p>
              <a:endParaRPr/>
            </a:p>
          </p:txBody>
        </p:sp>
        <p:sp>
          <p:nvSpPr>
            <p:cNvPr id="6122" name="pg1642">
              <a:extLst>
                <a:ext uri="{FF2B5EF4-FFF2-40B4-BE49-F238E27FC236}">
                  <a16:creationId xmlns:a16="http://schemas.microsoft.com/office/drawing/2014/main" id="{D80AFC68-0E5F-0E41-9C94-CF6E7B012B7C}"/>
                </a:ext>
              </a:extLst>
            </p:cNvPr>
            <p:cNvSpPr/>
            <p:nvPr/>
          </p:nvSpPr>
          <p:spPr>
            <a:xfrm>
              <a:off x="7474894" y="2039350"/>
              <a:ext cx="78237" cy="54881"/>
            </a:xfrm>
            <a:custGeom>
              <a:avLst/>
              <a:gdLst/>
              <a:ahLst/>
              <a:cxnLst/>
              <a:rect l="0" t="0" r="0" b="0"/>
              <a:pathLst>
                <a:path w="69364" h="46164">
                  <a:moveTo>
                    <a:pt x="0" y="0"/>
                  </a:moveTo>
                  <a:lnTo>
                    <a:pt x="0" y="46164"/>
                  </a:lnTo>
                  <a:lnTo>
                    <a:pt x="69364" y="4616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23" name="pl1643">
              <a:extLst>
                <a:ext uri="{FF2B5EF4-FFF2-40B4-BE49-F238E27FC236}">
                  <a16:creationId xmlns:a16="http://schemas.microsoft.com/office/drawing/2014/main" id="{90855156-78D4-6F45-A48C-8EC06001E181}"/>
                </a:ext>
              </a:extLst>
            </p:cNvPr>
            <p:cNvSpPr/>
            <p:nvPr/>
          </p:nvSpPr>
          <p:spPr>
            <a:xfrm>
              <a:off x="7474894" y="206918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24" name="pl1644">
              <a:extLst>
                <a:ext uri="{FF2B5EF4-FFF2-40B4-BE49-F238E27FC236}">
                  <a16:creationId xmlns:a16="http://schemas.microsoft.com/office/drawing/2014/main" id="{6B102C55-DE6F-2D4A-8B3F-7CF239547EF0}"/>
                </a:ext>
              </a:extLst>
            </p:cNvPr>
            <p:cNvSpPr/>
            <p:nvPr/>
          </p:nvSpPr>
          <p:spPr>
            <a:xfrm>
              <a:off x="7618331" y="2042821"/>
              <a:ext cx="0" cy="2284"/>
            </a:xfrm>
            <a:custGeom>
              <a:avLst/>
              <a:gdLst/>
              <a:ahLst/>
              <a:cxnLst/>
              <a:rect l="0" t="0" r="0" b="0"/>
              <a:pathLst>
                <a:path h="1921">
                  <a:moveTo>
                    <a:pt x="0" y="1921"/>
                  </a:moveTo>
                  <a:lnTo>
                    <a:pt x="0" y="0"/>
                  </a:lnTo>
                </a:path>
              </a:pathLst>
            </a:custGeom>
            <a:ln w="5420" cap="flat">
              <a:solidFill>
                <a:srgbClr val="E5BF6A">
                  <a:alpha val="100000"/>
                </a:srgbClr>
              </a:solidFill>
              <a:prstDash val="solid"/>
              <a:round/>
            </a:ln>
          </p:spPr>
          <p:txBody>
            <a:bodyPr/>
            <a:lstStyle/>
            <a:p>
              <a:endParaRPr/>
            </a:p>
          </p:txBody>
        </p:sp>
        <p:sp>
          <p:nvSpPr>
            <p:cNvPr id="6125" name="pl1645">
              <a:extLst>
                <a:ext uri="{FF2B5EF4-FFF2-40B4-BE49-F238E27FC236}">
                  <a16:creationId xmlns:a16="http://schemas.microsoft.com/office/drawing/2014/main" id="{F84B93F9-849E-4F4A-98CF-56F9B7A0F7F8}"/>
                </a:ext>
              </a:extLst>
            </p:cNvPr>
            <p:cNvSpPr/>
            <p:nvPr/>
          </p:nvSpPr>
          <p:spPr>
            <a:xfrm>
              <a:off x="7618331" y="2049583"/>
              <a:ext cx="0" cy="2933"/>
            </a:xfrm>
            <a:custGeom>
              <a:avLst/>
              <a:gdLst/>
              <a:ahLst/>
              <a:cxnLst/>
              <a:rect l="0" t="0" r="0" b="0"/>
              <a:pathLst>
                <a:path h="2467">
                  <a:moveTo>
                    <a:pt x="0" y="0"/>
                  </a:moveTo>
                  <a:lnTo>
                    <a:pt x="0" y="2467"/>
                  </a:lnTo>
                </a:path>
              </a:pathLst>
            </a:custGeom>
            <a:ln w="5420" cap="flat">
              <a:solidFill>
                <a:srgbClr val="E5BF6A">
                  <a:alpha val="100000"/>
                </a:srgbClr>
              </a:solidFill>
              <a:prstDash val="solid"/>
              <a:round/>
            </a:ln>
          </p:spPr>
          <p:txBody>
            <a:bodyPr/>
            <a:lstStyle/>
            <a:p>
              <a:endParaRPr/>
            </a:p>
          </p:txBody>
        </p:sp>
        <p:sp>
          <p:nvSpPr>
            <p:cNvPr id="6126" name="pg1646">
              <a:extLst>
                <a:ext uri="{FF2B5EF4-FFF2-40B4-BE49-F238E27FC236}">
                  <a16:creationId xmlns:a16="http://schemas.microsoft.com/office/drawing/2014/main" id="{ECB28575-BBF3-CE4C-8991-B445BB97BC38}"/>
                </a:ext>
              </a:extLst>
            </p:cNvPr>
            <p:cNvSpPr/>
            <p:nvPr/>
          </p:nvSpPr>
          <p:spPr>
            <a:xfrm>
              <a:off x="7579212" y="2045104"/>
              <a:ext cx="78237" cy="4479"/>
            </a:xfrm>
            <a:custGeom>
              <a:avLst/>
              <a:gdLst/>
              <a:ahLst/>
              <a:cxnLst/>
              <a:rect l="0" t="0" r="0" b="0"/>
              <a:pathLst>
                <a:path w="69364" h="3767">
                  <a:moveTo>
                    <a:pt x="0" y="0"/>
                  </a:moveTo>
                  <a:lnTo>
                    <a:pt x="0" y="3767"/>
                  </a:lnTo>
                  <a:lnTo>
                    <a:pt x="69364" y="376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27" name="pl1647">
              <a:extLst>
                <a:ext uri="{FF2B5EF4-FFF2-40B4-BE49-F238E27FC236}">
                  <a16:creationId xmlns:a16="http://schemas.microsoft.com/office/drawing/2014/main" id="{96B11CDF-E465-F747-8136-0AA9640AB6CA}"/>
                </a:ext>
              </a:extLst>
            </p:cNvPr>
            <p:cNvSpPr/>
            <p:nvPr/>
          </p:nvSpPr>
          <p:spPr>
            <a:xfrm>
              <a:off x="7579212" y="204723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28" name="pt1648">
              <a:extLst>
                <a:ext uri="{FF2B5EF4-FFF2-40B4-BE49-F238E27FC236}">
                  <a16:creationId xmlns:a16="http://schemas.microsoft.com/office/drawing/2014/main" id="{F4E5B225-5C40-B046-8588-58CB1B157E6F}"/>
                </a:ext>
              </a:extLst>
            </p:cNvPr>
            <p:cNvSpPr/>
            <p:nvPr/>
          </p:nvSpPr>
          <p:spPr>
            <a:xfrm>
              <a:off x="7694648" y="182429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29" name="pt1649">
              <a:extLst>
                <a:ext uri="{FF2B5EF4-FFF2-40B4-BE49-F238E27FC236}">
                  <a16:creationId xmlns:a16="http://schemas.microsoft.com/office/drawing/2014/main" id="{213F1EA2-E53C-364F-800B-646675717204}"/>
                </a:ext>
              </a:extLst>
            </p:cNvPr>
            <p:cNvSpPr/>
            <p:nvPr/>
          </p:nvSpPr>
          <p:spPr>
            <a:xfrm>
              <a:off x="7694648" y="180182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30" name="pl1650">
              <a:extLst>
                <a:ext uri="{FF2B5EF4-FFF2-40B4-BE49-F238E27FC236}">
                  <a16:creationId xmlns:a16="http://schemas.microsoft.com/office/drawing/2014/main" id="{250CC135-42CC-C944-9202-09961D434617}"/>
                </a:ext>
              </a:extLst>
            </p:cNvPr>
            <p:cNvSpPr/>
            <p:nvPr/>
          </p:nvSpPr>
          <p:spPr>
            <a:xfrm>
              <a:off x="7722650" y="1866954"/>
              <a:ext cx="0" cy="118464"/>
            </a:xfrm>
            <a:custGeom>
              <a:avLst/>
              <a:gdLst/>
              <a:ahLst/>
              <a:cxnLst/>
              <a:rect l="0" t="0" r="0" b="0"/>
              <a:pathLst>
                <a:path h="99647">
                  <a:moveTo>
                    <a:pt x="0" y="99647"/>
                  </a:moveTo>
                  <a:lnTo>
                    <a:pt x="0" y="0"/>
                  </a:lnTo>
                </a:path>
              </a:pathLst>
            </a:custGeom>
            <a:ln w="5420" cap="flat">
              <a:solidFill>
                <a:srgbClr val="3B81A0">
                  <a:alpha val="100000"/>
                </a:srgbClr>
              </a:solidFill>
              <a:prstDash val="solid"/>
              <a:round/>
            </a:ln>
          </p:spPr>
          <p:txBody>
            <a:bodyPr/>
            <a:lstStyle/>
            <a:p>
              <a:endParaRPr/>
            </a:p>
          </p:txBody>
        </p:sp>
        <p:sp>
          <p:nvSpPr>
            <p:cNvPr id="6131" name="pl1651">
              <a:extLst>
                <a:ext uri="{FF2B5EF4-FFF2-40B4-BE49-F238E27FC236}">
                  <a16:creationId xmlns:a16="http://schemas.microsoft.com/office/drawing/2014/main" id="{CFAF1231-2127-494D-B2DD-F6D02880D8BC}"/>
                </a:ext>
              </a:extLst>
            </p:cNvPr>
            <p:cNvSpPr/>
            <p:nvPr/>
          </p:nvSpPr>
          <p:spPr>
            <a:xfrm>
              <a:off x="7722650" y="2069855"/>
              <a:ext cx="0" cy="56370"/>
            </a:xfrm>
            <a:custGeom>
              <a:avLst/>
              <a:gdLst/>
              <a:ahLst/>
              <a:cxnLst/>
              <a:rect l="0" t="0" r="0" b="0"/>
              <a:pathLst>
                <a:path h="47416">
                  <a:moveTo>
                    <a:pt x="0" y="0"/>
                  </a:moveTo>
                  <a:lnTo>
                    <a:pt x="0" y="47416"/>
                  </a:lnTo>
                </a:path>
              </a:pathLst>
            </a:custGeom>
            <a:ln w="5420" cap="flat">
              <a:solidFill>
                <a:srgbClr val="3B81A0">
                  <a:alpha val="100000"/>
                </a:srgbClr>
              </a:solidFill>
              <a:prstDash val="solid"/>
              <a:round/>
            </a:ln>
          </p:spPr>
          <p:txBody>
            <a:bodyPr/>
            <a:lstStyle/>
            <a:p>
              <a:endParaRPr/>
            </a:p>
          </p:txBody>
        </p:sp>
        <p:sp>
          <p:nvSpPr>
            <p:cNvPr id="6132" name="pg1652">
              <a:extLst>
                <a:ext uri="{FF2B5EF4-FFF2-40B4-BE49-F238E27FC236}">
                  <a16:creationId xmlns:a16="http://schemas.microsoft.com/office/drawing/2014/main" id="{5ED8B3E9-90D6-CF4F-B111-538CEF575C71}"/>
                </a:ext>
              </a:extLst>
            </p:cNvPr>
            <p:cNvSpPr/>
            <p:nvPr/>
          </p:nvSpPr>
          <p:spPr>
            <a:xfrm>
              <a:off x="7683530" y="1985419"/>
              <a:ext cx="78237" cy="84436"/>
            </a:xfrm>
            <a:custGeom>
              <a:avLst/>
              <a:gdLst/>
              <a:ahLst/>
              <a:cxnLst/>
              <a:rect l="0" t="0" r="0" b="0"/>
              <a:pathLst>
                <a:path w="69364" h="71024">
                  <a:moveTo>
                    <a:pt x="0" y="0"/>
                  </a:moveTo>
                  <a:lnTo>
                    <a:pt x="0" y="71024"/>
                  </a:lnTo>
                  <a:lnTo>
                    <a:pt x="69364" y="7102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33" name="pl1653">
              <a:extLst>
                <a:ext uri="{FF2B5EF4-FFF2-40B4-BE49-F238E27FC236}">
                  <a16:creationId xmlns:a16="http://schemas.microsoft.com/office/drawing/2014/main" id="{B3BC358D-8701-CC40-83AC-C686C180ADF9}"/>
                </a:ext>
              </a:extLst>
            </p:cNvPr>
            <p:cNvSpPr/>
            <p:nvPr/>
          </p:nvSpPr>
          <p:spPr>
            <a:xfrm>
              <a:off x="7683530" y="204335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34" name="pl1654">
              <a:extLst>
                <a:ext uri="{FF2B5EF4-FFF2-40B4-BE49-F238E27FC236}">
                  <a16:creationId xmlns:a16="http://schemas.microsoft.com/office/drawing/2014/main" id="{71DD0DD0-BEEE-074B-A340-487BDB8F5B4D}"/>
                </a:ext>
              </a:extLst>
            </p:cNvPr>
            <p:cNvSpPr/>
            <p:nvPr/>
          </p:nvSpPr>
          <p:spPr>
            <a:xfrm>
              <a:off x="7826967" y="2018630"/>
              <a:ext cx="0" cy="18960"/>
            </a:xfrm>
            <a:custGeom>
              <a:avLst/>
              <a:gdLst/>
              <a:ahLst/>
              <a:cxnLst/>
              <a:rect l="0" t="0" r="0" b="0"/>
              <a:pathLst>
                <a:path h="15949">
                  <a:moveTo>
                    <a:pt x="0" y="15949"/>
                  </a:moveTo>
                  <a:lnTo>
                    <a:pt x="0" y="0"/>
                  </a:lnTo>
                </a:path>
              </a:pathLst>
            </a:custGeom>
            <a:ln w="5420" cap="flat">
              <a:solidFill>
                <a:srgbClr val="E5BF6A">
                  <a:alpha val="100000"/>
                </a:srgbClr>
              </a:solidFill>
              <a:prstDash val="solid"/>
              <a:round/>
            </a:ln>
          </p:spPr>
          <p:txBody>
            <a:bodyPr/>
            <a:lstStyle/>
            <a:p>
              <a:endParaRPr/>
            </a:p>
          </p:txBody>
        </p:sp>
        <p:sp>
          <p:nvSpPr>
            <p:cNvPr id="6135" name="pl1655">
              <a:extLst>
                <a:ext uri="{FF2B5EF4-FFF2-40B4-BE49-F238E27FC236}">
                  <a16:creationId xmlns:a16="http://schemas.microsoft.com/office/drawing/2014/main" id="{389FE4D9-A0D6-CE4A-A9BD-375730E3E558}"/>
                </a:ext>
              </a:extLst>
            </p:cNvPr>
            <p:cNvSpPr/>
            <p:nvPr/>
          </p:nvSpPr>
          <p:spPr>
            <a:xfrm>
              <a:off x="7826967" y="2085729"/>
              <a:ext cx="0" cy="32188"/>
            </a:xfrm>
            <a:custGeom>
              <a:avLst/>
              <a:gdLst/>
              <a:ahLst/>
              <a:cxnLst/>
              <a:rect l="0" t="0" r="0" b="0"/>
              <a:pathLst>
                <a:path h="27075">
                  <a:moveTo>
                    <a:pt x="0" y="0"/>
                  </a:moveTo>
                  <a:lnTo>
                    <a:pt x="0" y="27075"/>
                  </a:lnTo>
                </a:path>
              </a:pathLst>
            </a:custGeom>
            <a:ln w="5420" cap="flat">
              <a:solidFill>
                <a:srgbClr val="E5BF6A">
                  <a:alpha val="100000"/>
                </a:srgbClr>
              </a:solidFill>
              <a:prstDash val="solid"/>
              <a:round/>
            </a:ln>
          </p:spPr>
          <p:txBody>
            <a:bodyPr/>
            <a:lstStyle/>
            <a:p>
              <a:endParaRPr/>
            </a:p>
          </p:txBody>
        </p:sp>
        <p:sp>
          <p:nvSpPr>
            <p:cNvPr id="6136" name="pg1656">
              <a:extLst>
                <a:ext uri="{FF2B5EF4-FFF2-40B4-BE49-F238E27FC236}">
                  <a16:creationId xmlns:a16="http://schemas.microsoft.com/office/drawing/2014/main" id="{D01FD83C-BCA0-E943-AA91-CB0BCE4C92FF}"/>
                </a:ext>
              </a:extLst>
            </p:cNvPr>
            <p:cNvSpPr/>
            <p:nvPr/>
          </p:nvSpPr>
          <p:spPr>
            <a:xfrm>
              <a:off x="7787848" y="2037591"/>
              <a:ext cx="78237" cy="48138"/>
            </a:xfrm>
            <a:custGeom>
              <a:avLst/>
              <a:gdLst/>
              <a:ahLst/>
              <a:cxnLst/>
              <a:rect l="0" t="0" r="0" b="0"/>
              <a:pathLst>
                <a:path w="69364" h="40491">
                  <a:moveTo>
                    <a:pt x="0" y="0"/>
                  </a:moveTo>
                  <a:lnTo>
                    <a:pt x="0" y="40491"/>
                  </a:lnTo>
                  <a:lnTo>
                    <a:pt x="69364" y="4049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37" name="pl1657">
              <a:extLst>
                <a:ext uri="{FF2B5EF4-FFF2-40B4-BE49-F238E27FC236}">
                  <a16:creationId xmlns:a16="http://schemas.microsoft.com/office/drawing/2014/main" id="{E64604FD-6090-DC4A-B716-B9A0E5425627}"/>
                </a:ext>
              </a:extLst>
            </p:cNvPr>
            <p:cNvSpPr/>
            <p:nvPr/>
          </p:nvSpPr>
          <p:spPr>
            <a:xfrm>
              <a:off x="7787848" y="205444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38" name="pt1658">
              <a:extLst>
                <a:ext uri="{FF2B5EF4-FFF2-40B4-BE49-F238E27FC236}">
                  <a16:creationId xmlns:a16="http://schemas.microsoft.com/office/drawing/2014/main" id="{D9118321-8CC3-9644-898F-559AA07440C5}"/>
                </a:ext>
              </a:extLst>
            </p:cNvPr>
            <p:cNvSpPr/>
            <p:nvPr/>
          </p:nvSpPr>
          <p:spPr>
            <a:xfrm>
              <a:off x="7903284" y="204670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39" name="pl1659">
              <a:extLst>
                <a:ext uri="{FF2B5EF4-FFF2-40B4-BE49-F238E27FC236}">
                  <a16:creationId xmlns:a16="http://schemas.microsoft.com/office/drawing/2014/main" id="{03627D32-86CE-E048-B0B2-2F71C5CB4EE3}"/>
                </a:ext>
              </a:extLst>
            </p:cNvPr>
            <p:cNvSpPr/>
            <p:nvPr/>
          </p:nvSpPr>
          <p:spPr>
            <a:xfrm>
              <a:off x="7931284" y="2115777"/>
              <a:ext cx="0" cy="8908"/>
            </a:xfrm>
            <a:custGeom>
              <a:avLst/>
              <a:gdLst/>
              <a:ahLst/>
              <a:cxnLst/>
              <a:rect l="0" t="0" r="0" b="0"/>
              <a:pathLst>
                <a:path h="7493">
                  <a:moveTo>
                    <a:pt x="0" y="7493"/>
                  </a:moveTo>
                  <a:lnTo>
                    <a:pt x="0" y="0"/>
                  </a:lnTo>
                </a:path>
              </a:pathLst>
            </a:custGeom>
            <a:ln w="5420" cap="flat">
              <a:solidFill>
                <a:srgbClr val="3B81A0">
                  <a:alpha val="100000"/>
                </a:srgbClr>
              </a:solidFill>
              <a:prstDash val="solid"/>
              <a:round/>
            </a:ln>
          </p:spPr>
          <p:txBody>
            <a:bodyPr/>
            <a:lstStyle/>
            <a:p>
              <a:endParaRPr/>
            </a:p>
          </p:txBody>
        </p:sp>
        <p:sp>
          <p:nvSpPr>
            <p:cNvPr id="6140" name="pl1660">
              <a:extLst>
                <a:ext uri="{FF2B5EF4-FFF2-40B4-BE49-F238E27FC236}">
                  <a16:creationId xmlns:a16="http://schemas.microsoft.com/office/drawing/2014/main" id="{136D9D64-11B0-764A-946B-E159A2E43258}"/>
                </a:ext>
              </a:extLst>
            </p:cNvPr>
            <p:cNvSpPr/>
            <p:nvPr/>
          </p:nvSpPr>
          <p:spPr>
            <a:xfrm>
              <a:off x="7931284" y="2145699"/>
              <a:ext cx="0" cy="10188"/>
            </a:xfrm>
            <a:custGeom>
              <a:avLst/>
              <a:gdLst/>
              <a:ahLst/>
              <a:cxnLst/>
              <a:rect l="0" t="0" r="0" b="0"/>
              <a:pathLst>
                <a:path h="8570">
                  <a:moveTo>
                    <a:pt x="0" y="0"/>
                  </a:moveTo>
                  <a:lnTo>
                    <a:pt x="0" y="8570"/>
                  </a:lnTo>
                </a:path>
              </a:pathLst>
            </a:custGeom>
            <a:ln w="5420" cap="flat">
              <a:solidFill>
                <a:srgbClr val="3B81A0">
                  <a:alpha val="100000"/>
                </a:srgbClr>
              </a:solidFill>
              <a:prstDash val="solid"/>
              <a:round/>
            </a:ln>
          </p:spPr>
          <p:txBody>
            <a:bodyPr/>
            <a:lstStyle/>
            <a:p>
              <a:endParaRPr/>
            </a:p>
          </p:txBody>
        </p:sp>
        <p:sp>
          <p:nvSpPr>
            <p:cNvPr id="6141" name="pg1661">
              <a:extLst>
                <a:ext uri="{FF2B5EF4-FFF2-40B4-BE49-F238E27FC236}">
                  <a16:creationId xmlns:a16="http://schemas.microsoft.com/office/drawing/2014/main" id="{A185CFB6-0E23-4E4D-AEE6-D494AB076E7D}"/>
                </a:ext>
              </a:extLst>
            </p:cNvPr>
            <p:cNvSpPr/>
            <p:nvPr/>
          </p:nvSpPr>
          <p:spPr>
            <a:xfrm>
              <a:off x="7892165" y="2124685"/>
              <a:ext cx="78237" cy="21012"/>
            </a:xfrm>
            <a:custGeom>
              <a:avLst/>
              <a:gdLst/>
              <a:ahLst/>
              <a:cxnLst/>
              <a:rect l="0" t="0" r="0" b="0"/>
              <a:pathLst>
                <a:path w="69364" h="17675">
                  <a:moveTo>
                    <a:pt x="0" y="0"/>
                  </a:moveTo>
                  <a:lnTo>
                    <a:pt x="0" y="17675"/>
                  </a:lnTo>
                  <a:lnTo>
                    <a:pt x="69364" y="1767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42" name="pl1662">
              <a:extLst>
                <a:ext uri="{FF2B5EF4-FFF2-40B4-BE49-F238E27FC236}">
                  <a16:creationId xmlns:a16="http://schemas.microsoft.com/office/drawing/2014/main" id="{D10DF305-9BAD-BD4E-9DFC-88A7804FF009}"/>
                </a:ext>
              </a:extLst>
            </p:cNvPr>
            <p:cNvSpPr/>
            <p:nvPr/>
          </p:nvSpPr>
          <p:spPr>
            <a:xfrm>
              <a:off x="7892165" y="213214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43" name="pl1663">
              <a:extLst>
                <a:ext uri="{FF2B5EF4-FFF2-40B4-BE49-F238E27FC236}">
                  <a16:creationId xmlns:a16="http://schemas.microsoft.com/office/drawing/2014/main" id="{F3622D54-0AA4-B346-B1F3-907E8F43965A}"/>
                </a:ext>
              </a:extLst>
            </p:cNvPr>
            <p:cNvSpPr/>
            <p:nvPr/>
          </p:nvSpPr>
          <p:spPr>
            <a:xfrm>
              <a:off x="8035603" y="2059786"/>
              <a:ext cx="0" cy="19012"/>
            </a:xfrm>
            <a:custGeom>
              <a:avLst/>
              <a:gdLst/>
              <a:ahLst/>
              <a:cxnLst/>
              <a:rect l="0" t="0" r="0" b="0"/>
              <a:pathLst>
                <a:path h="15992">
                  <a:moveTo>
                    <a:pt x="0" y="15992"/>
                  </a:moveTo>
                  <a:lnTo>
                    <a:pt x="0" y="0"/>
                  </a:lnTo>
                </a:path>
              </a:pathLst>
            </a:custGeom>
            <a:ln w="5420" cap="flat">
              <a:solidFill>
                <a:srgbClr val="E5BF6A">
                  <a:alpha val="100000"/>
                </a:srgbClr>
              </a:solidFill>
              <a:prstDash val="solid"/>
              <a:round/>
            </a:ln>
          </p:spPr>
          <p:txBody>
            <a:bodyPr/>
            <a:lstStyle/>
            <a:p>
              <a:endParaRPr/>
            </a:p>
          </p:txBody>
        </p:sp>
        <p:sp>
          <p:nvSpPr>
            <p:cNvPr id="6144" name="pl1664">
              <a:extLst>
                <a:ext uri="{FF2B5EF4-FFF2-40B4-BE49-F238E27FC236}">
                  <a16:creationId xmlns:a16="http://schemas.microsoft.com/office/drawing/2014/main" id="{438AB999-3BD7-A44E-8A36-1503EF04F00C}"/>
                </a:ext>
              </a:extLst>
            </p:cNvPr>
            <p:cNvSpPr/>
            <p:nvPr/>
          </p:nvSpPr>
          <p:spPr>
            <a:xfrm>
              <a:off x="8035603" y="2137356"/>
              <a:ext cx="0" cy="1746"/>
            </a:xfrm>
            <a:custGeom>
              <a:avLst/>
              <a:gdLst/>
              <a:ahLst/>
              <a:cxnLst/>
              <a:rect l="0" t="0" r="0" b="0"/>
              <a:pathLst>
                <a:path h="1469">
                  <a:moveTo>
                    <a:pt x="0" y="0"/>
                  </a:moveTo>
                  <a:lnTo>
                    <a:pt x="0" y="1469"/>
                  </a:lnTo>
                </a:path>
              </a:pathLst>
            </a:custGeom>
            <a:ln w="5420" cap="flat">
              <a:solidFill>
                <a:srgbClr val="E5BF6A">
                  <a:alpha val="100000"/>
                </a:srgbClr>
              </a:solidFill>
              <a:prstDash val="solid"/>
              <a:round/>
            </a:ln>
          </p:spPr>
          <p:txBody>
            <a:bodyPr/>
            <a:lstStyle/>
            <a:p>
              <a:endParaRPr/>
            </a:p>
          </p:txBody>
        </p:sp>
        <p:sp>
          <p:nvSpPr>
            <p:cNvPr id="6145" name="pg1665">
              <a:extLst>
                <a:ext uri="{FF2B5EF4-FFF2-40B4-BE49-F238E27FC236}">
                  <a16:creationId xmlns:a16="http://schemas.microsoft.com/office/drawing/2014/main" id="{01685E29-F9F7-4E41-B3CC-0F25D5439FB3}"/>
                </a:ext>
              </a:extLst>
            </p:cNvPr>
            <p:cNvSpPr/>
            <p:nvPr/>
          </p:nvSpPr>
          <p:spPr>
            <a:xfrm>
              <a:off x="7996483" y="2078799"/>
              <a:ext cx="78237" cy="58556"/>
            </a:xfrm>
            <a:custGeom>
              <a:avLst/>
              <a:gdLst/>
              <a:ahLst/>
              <a:cxnLst/>
              <a:rect l="0" t="0" r="0" b="0"/>
              <a:pathLst>
                <a:path w="69364" h="49255">
                  <a:moveTo>
                    <a:pt x="0" y="0"/>
                  </a:moveTo>
                  <a:lnTo>
                    <a:pt x="0" y="49255"/>
                  </a:lnTo>
                  <a:lnTo>
                    <a:pt x="69364" y="4925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46" name="pl1666">
              <a:extLst>
                <a:ext uri="{FF2B5EF4-FFF2-40B4-BE49-F238E27FC236}">
                  <a16:creationId xmlns:a16="http://schemas.microsoft.com/office/drawing/2014/main" id="{20A7FD01-1AFB-9C4C-893D-275136159594}"/>
                </a:ext>
              </a:extLst>
            </p:cNvPr>
            <p:cNvSpPr/>
            <p:nvPr/>
          </p:nvSpPr>
          <p:spPr>
            <a:xfrm>
              <a:off x="7996483" y="211095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47" name="pt1667">
              <a:extLst>
                <a:ext uri="{FF2B5EF4-FFF2-40B4-BE49-F238E27FC236}">
                  <a16:creationId xmlns:a16="http://schemas.microsoft.com/office/drawing/2014/main" id="{A9C8FAD4-3A3C-1740-93BE-72EE28E583AB}"/>
                </a:ext>
              </a:extLst>
            </p:cNvPr>
            <p:cNvSpPr/>
            <p:nvPr/>
          </p:nvSpPr>
          <p:spPr>
            <a:xfrm>
              <a:off x="8111918" y="182520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48" name="pl1668">
              <a:extLst>
                <a:ext uri="{FF2B5EF4-FFF2-40B4-BE49-F238E27FC236}">
                  <a16:creationId xmlns:a16="http://schemas.microsoft.com/office/drawing/2014/main" id="{E4D642F3-0DB1-BB4B-9D36-F00C7EA56E09}"/>
                </a:ext>
              </a:extLst>
            </p:cNvPr>
            <p:cNvSpPr/>
            <p:nvPr/>
          </p:nvSpPr>
          <p:spPr>
            <a:xfrm>
              <a:off x="8139920" y="1935519"/>
              <a:ext cx="0" cy="11578"/>
            </a:xfrm>
            <a:custGeom>
              <a:avLst/>
              <a:gdLst/>
              <a:ahLst/>
              <a:cxnLst/>
              <a:rect l="0" t="0" r="0" b="0"/>
              <a:pathLst>
                <a:path h="9739">
                  <a:moveTo>
                    <a:pt x="0" y="9739"/>
                  </a:moveTo>
                  <a:lnTo>
                    <a:pt x="0" y="0"/>
                  </a:lnTo>
                </a:path>
              </a:pathLst>
            </a:custGeom>
            <a:ln w="5420" cap="flat">
              <a:solidFill>
                <a:srgbClr val="3B81A0">
                  <a:alpha val="100000"/>
                </a:srgbClr>
              </a:solidFill>
              <a:prstDash val="solid"/>
              <a:round/>
            </a:ln>
          </p:spPr>
          <p:txBody>
            <a:bodyPr/>
            <a:lstStyle/>
            <a:p>
              <a:endParaRPr/>
            </a:p>
          </p:txBody>
        </p:sp>
        <p:sp>
          <p:nvSpPr>
            <p:cNvPr id="6149" name="pl1669">
              <a:extLst>
                <a:ext uri="{FF2B5EF4-FFF2-40B4-BE49-F238E27FC236}">
                  <a16:creationId xmlns:a16="http://schemas.microsoft.com/office/drawing/2014/main" id="{9D5FB0D4-EB13-DB47-9894-0AACFC00F14D}"/>
                </a:ext>
              </a:extLst>
            </p:cNvPr>
            <p:cNvSpPr/>
            <p:nvPr/>
          </p:nvSpPr>
          <p:spPr>
            <a:xfrm>
              <a:off x="8139920" y="2000642"/>
              <a:ext cx="0" cy="28018"/>
            </a:xfrm>
            <a:custGeom>
              <a:avLst/>
              <a:gdLst/>
              <a:ahLst/>
              <a:cxnLst/>
              <a:rect l="0" t="0" r="0" b="0"/>
              <a:pathLst>
                <a:path h="23568">
                  <a:moveTo>
                    <a:pt x="0" y="0"/>
                  </a:moveTo>
                  <a:lnTo>
                    <a:pt x="0" y="23568"/>
                  </a:lnTo>
                </a:path>
              </a:pathLst>
            </a:custGeom>
            <a:ln w="5420" cap="flat">
              <a:solidFill>
                <a:srgbClr val="3B81A0">
                  <a:alpha val="100000"/>
                </a:srgbClr>
              </a:solidFill>
              <a:prstDash val="solid"/>
              <a:round/>
            </a:ln>
          </p:spPr>
          <p:txBody>
            <a:bodyPr/>
            <a:lstStyle/>
            <a:p>
              <a:endParaRPr/>
            </a:p>
          </p:txBody>
        </p:sp>
        <p:sp>
          <p:nvSpPr>
            <p:cNvPr id="6150" name="pg1670">
              <a:extLst>
                <a:ext uri="{FF2B5EF4-FFF2-40B4-BE49-F238E27FC236}">
                  <a16:creationId xmlns:a16="http://schemas.microsoft.com/office/drawing/2014/main" id="{7EE2058B-AB28-5247-8312-3EDB9F0E3BD2}"/>
                </a:ext>
              </a:extLst>
            </p:cNvPr>
            <p:cNvSpPr/>
            <p:nvPr/>
          </p:nvSpPr>
          <p:spPr>
            <a:xfrm>
              <a:off x="8100801" y="1947097"/>
              <a:ext cx="78237" cy="53544"/>
            </a:xfrm>
            <a:custGeom>
              <a:avLst/>
              <a:gdLst/>
              <a:ahLst/>
              <a:cxnLst/>
              <a:rect l="0" t="0" r="0" b="0"/>
              <a:pathLst>
                <a:path w="69364" h="45039">
                  <a:moveTo>
                    <a:pt x="0" y="0"/>
                  </a:moveTo>
                  <a:lnTo>
                    <a:pt x="0" y="45039"/>
                  </a:lnTo>
                  <a:lnTo>
                    <a:pt x="69364" y="4503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51" name="pl1671">
              <a:extLst>
                <a:ext uri="{FF2B5EF4-FFF2-40B4-BE49-F238E27FC236}">
                  <a16:creationId xmlns:a16="http://schemas.microsoft.com/office/drawing/2014/main" id="{CF30B78E-59A1-034C-9FF5-78846A5E1C00}"/>
                </a:ext>
              </a:extLst>
            </p:cNvPr>
            <p:cNvSpPr/>
            <p:nvPr/>
          </p:nvSpPr>
          <p:spPr>
            <a:xfrm>
              <a:off x="8100801" y="198971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52" name="pt1672">
              <a:extLst>
                <a:ext uri="{FF2B5EF4-FFF2-40B4-BE49-F238E27FC236}">
                  <a16:creationId xmlns:a16="http://schemas.microsoft.com/office/drawing/2014/main" id="{AF5BAA3A-F3E1-B546-A6F2-BE853DCF318A}"/>
                </a:ext>
              </a:extLst>
            </p:cNvPr>
            <p:cNvSpPr/>
            <p:nvPr/>
          </p:nvSpPr>
          <p:spPr>
            <a:xfrm>
              <a:off x="8216237" y="2074022"/>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53" name="pl1673">
              <a:extLst>
                <a:ext uri="{FF2B5EF4-FFF2-40B4-BE49-F238E27FC236}">
                  <a16:creationId xmlns:a16="http://schemas.microsoft.com/office/drawing/2014/main" id="{832C1326-FBA7-2746-9A91-B0B5FE620291}"/>
                </a:ext>
              </a:extLst>
            </p:cNvPr>
            <p:cNvSpPr/>
            <p:nvPr/>
          </p:nvSpPr>
          <p:spPr>
            <a:xfrm>
              <a:off x="8244238" y="2029638"/>
              <a:ext cx="0" cy="3010"/>
            </a:xfrm>
            <a:custGeom>
              <a:avLst/>
              <a:gdLst/>
              <a:ahLst/>
              <a:cxnLst/>
              <a:rect l="0" t="0" r="0" b="0"/>
              <a:pathLst>
                <a:path h="2532">
                  <a:moveTo>
                    <a:pt x="0" y="2532"/>
                  </a:moveTo>
                  <a:lnTo>
                    <a:pt x="0" y="0"/>
                  </a:lnTo>
                </a:path>
              </a:pathLst>
            </a:custGeom>
            <a:ln w="5420" cap="flat">
              <a:solidFill>
                <a:srgbClr val="E5BF6A">
                  <a:alpha val="100000"/>
                </a:srgbClr>
              </a:solidFill>
              <a:prstDash val="solid"/>
              <a:round/>
            </a:ln>
          </p:spPr>
          <p:txBody>
            <a:bodyPr/>
            <a:lstStyle/>
            <a:p>
              <a:endParaRPr/>
            </a:p>
          </p:txBody>
        </p:sp>
        <p:sp>
          <p:nvSpPr>
            <p:cNvPr id="6154" name="pl1674">
              <a:extLst>
                <a:ext uri="{FF2B5EF4-FFF2-40B4-BE49-F238E27FC236}">
                  <a16:creationId xmlns:a16="http://schemas.microsoft.com/office/drawing/2014/main" id="{FAEC958E-E421-8E46-9689-07D8757F588E}"/>
                </a:ext>
              </a:extLst>
            </p:cNvPr>
            <p:cNvSpPr/>
            <p:nvPr/>
          </p:nvSpPr>
          <p:spPr>
            <a:xfrm>
              <a:off x="8244238" y="2048465"/>
              <a:ext cx="0" cy="552"/>
            </a:xfrm>
            <a:custGeom>
              <a:avLst/>
              <a:gdLst/>
              <a:ahLst/>
              <a:cxnLst/>
              <a:rect l="0" t="0" r="0" b="0"/>
              <a:pathLst>
                <a:path h="464">
                  <a:moveTo>
                    <a:pt x="0" y="0"/>
                  </a:moveTo>
                  <a:lnTo>
                    <a:pt x="0" y="464"/>
                  </a:lnTo>
                </a:path>
              </a:pathLst>
            </a:custGeom>
            <a:ln w="5420" cap="flat">
              <a:solidFill>
                <a:srgbClr val="E5BF6A">
                  <a:alpha val="100000"/>
                </a:srgbClr>
              </a:solidFill>
              <a:prstDash val="solid"/>
              <a:round/>
            </a:ln>
          </p:spPr>
          <p:txBody>
            <a:bodyPr/>
            <a:lstStyle/>
            <a:p>
              <a:endParaRPr/>
            </a:p>
          </p:txBody>
        </p:sp>
        <p:sp>
          <p:nvSpPr>
            <p:cNvPr id="6155" name="pg1675">
              <a:extLst>
                <a:ext uri="{FF2B5EF4-FFF2-40B4-BE49-F238E27FC236}">
                  <a16:creationId xmlns:a16="http://schemas.microsoft.com/office/drawing/2014/main" id="{9E4BD47F-9193-1F4F-8CFD-78D643C0AF00}"/>
                </a:ext>
              </a:extLst>
            </p:cNvPr>
            <p:cNvSpPr/>
            <p:nvPr/>
          </p:nvSpPr>
          <p:spPr>
            <a:xfrm>
              <a:off x="8205118" y="2032648"/>
              <a:ext cx="78237" cy="15816"/>
            </a:xfrm>
            <a:custGeom>
              <a:avLst/>
              <a:gdLst/>
              <a:ahLst/>
              <a:cxnLst/>
              <a:rect l="0" t="0" r="0" b="0"/>
              <a:pathLst>
                <a:path w="69364" h="13304">
                  <a:moveTo>
                    <a:pt x="0" y="0"/>
                  </a:moveTo>
                  <a:lnTo>
                    <a:pt x="0" y="13304"/>
                  </a:lnTo>
                  <a:lnTo>
                    <a:pt x="69364" y="1330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56" name="pl1676">
              <a:extLst>
                <a:ext uri="{FF2B5EF4-FFF2-40B4-BE49-F238E27FC236}">
                  <a16:creationId xmlns:a16="http://schemas.microsoft.com/office/drawing/2014/main" id="{F83C3D40-DDB4-AD4B-ADE3-A91BDF9A9542}"/>
                </a:ext>
              </a:extLst>
            </p:cNvPr>
            <p:cNvSpPr/>
            <p:nvPr/>
          </p:nvSpPr>
          <p:spPr>
            <a:xfrm>
              <a:off x="8205118" y="204258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57" name="pt1677">
              <a:extLst>
                <a:ext uri="{FF2B5EF4-FFF2-40B4-BE49-F238E27FC236}">
                  <a16:creationId xmlns:a16="http://schemas.microsoft.com/office/drawing/2014/main" id="{325CB532-E0AE-D747-9664-84CC893EA045}"/>
                </a:ext>
              </a:extLst>
            </p:cNvPr>
            <p:cNvSpPr/>
            <p:nvPr/>
          </p:nvSpPr>
          <p:spPr>
            <a:xfrm>
              <a:off x="8320554" y="142148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58" name="pl1678">
              <a:extLst>
                <a:ext uri="{FF2B5EF4-FFF2-40B4-BE49-F238E27FC236}">
                  <a16:creationId xmlns:a16="http://schemas.microsoft.com/office/drawing/2014/main" id="{05BB76E6-D5C4-464B-87E5-5A5D02C2C4CB}"/>
                </a:ext>
              </a:extLst>
            </p:cNvPr>
            <p:cNvSpPr/>
            <p:nvPr/>
          </p:nvSpPr>
          <p:spPr>
            <a:xfrm>
              <a:off x="8348556" y="1995237"/>
              <a:ext cx="0" cy="66470"/>
            </a:xfrm>
            <a:custGeom>
              <a:avLst/>
              <a:gdLst/>
              <a:ahLst/>
              <a:cxnLst/>
              <a:rect l="0" t="0" r="0" b="0"/>
              <a:pathLst>
                <a:path h="55912">
                  <a:moveTo>
                    <a:pt x="0" y="55912"/>
                  </a:moveTo>
                  <a:lnTo>
                    <a:pt x="0" y="0"/>
                  </a:lnTo>
                </a:path>
              </a:pathLst>
            </a:custGeom>
            <a:ln w="5420" cap="flat">
              <a:solidFill>
                <a:srgbClr val="3B81A0">
                  <a:alpha val="100000"/>
                </a:srgbClr>
              </a:solidFill>
              <a:prstDash val="solid"/>
              <a:round/>
            </a:ln>
          </p:spPr>
          <p:txBody>
            <a:bodyPr/>
            <a:lstStyle/>
            <a:p>
              <a:endParaRPr/>
            </a:p>
          </p:txBody>
        </p:sp>
        <p:sp>
          <p:nvSpPr>
            <p:cNvPr id="6159" name="pl1679">
              <a:extLst>
                <a:ext uri="{FF2B5EF4-FFF2-40B4-BE49-F238E27FC236}">
                  <a16:creationId xmlns:a16="http://schemas.microsoft.com/office/drawing/2014/main" id="{E6F1191A-BBDB-DD46-BDBC-153E669E2FF2}"/>
                </a:ext>
              </a:extLst>
            </p:cNvPr>
            <p:cNvSpPr/>
            <p:nvPr/>
          </p:nvSpPr>
          <p:spPr>
            <a:xfrm>
              <a:off x="8348556" y="2115621"/>
              <a:ext cx="0" cy="18391"/>
            </a:xfrm>
            <a:custGeom>
              <a:avLst/>
              <a:gdLst/>
              <a:ahLst/>
              <a:cxnLst/>
              <a:rect l="0" t="0" r="0" b="0"/>
              <a:pathLst>
                <a:path h="15469">
                  <a:moveTo>
                    <a:pt x="0" y="0"/>
                  </a:moveTo>
                  <a:lnTo>
                    <a:pt x="0" y="15469"/>
                  </a:lnTo>
                </a:path>
              </a:pathLst>
            </a:custGeom>
            <a:ln w="5420" cap="flat">
              <a:solidFill>
                <a:srgbClr val="3B81A0">
                  <a:alpha val="100000"/>
                </a:srgbClr>
              </a:solidFill>
              <a:prstDash val="solid"/>
              <a:round/>
            </a:ln>
          </p:spPr>
          <p:txBody>
            <a:bodyPr/>
            <a:lstStyle/>
            <a:p>
              <a:endParaRPr/>
            </a:p>
          </p:txBody>
        </p:sp>
        <p:sp>
          <p:nvSpPr>
            <p:cNvPr id="6160" name="pg1680">
              <a:extLst>
                <a:ext uri="{FF2B5EF4-FFF2-40B4-BE49-F238E27FC236}">
                  <a16:creationId xmlns:a16="http://schemas.microsoft.com/office/drawing/2014/main" id="{C3AB4A4A-B15B-3A47-8EA4-29A04EF359C7}"/>
                </a:ext>
              </a:extLst>
            </p:cNvPr>
            <p:cNvSpPr/>
            <p:nvPr/>
          </p:nvSpPr>
          <p:spPr>
            <a:xfrm>
              <a:off x="8309437" y="2061708"/>
              <a:ext cx="78237" cy="53913"/>
            </a:xfrm>
            <a:custGeom>
              <a:avLst/>
              <a:gdLst/>
              <a:ahLst/>
              <a:cxnLst/>
              <a:rect l="0" t="0" r="0" b="0"/>
              <a:pathLst>
                <a:path w="69364" h="45350">
                  <a:moveTo>
                    <a:pt x="0" y="0"/>
                  </a:moveTo>
                  <a:lnTo>
                    <a:pt x="0" y="45350"/>
                  </a:lnTo>
                  <a:lnTo>
                    <a:pt x="69364" y="4535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61" name="pl1681">
              <a:extLst>
                <a:ext uri="{FF2B5EF4-FFF2-40B4-BE49-F238E27FC236}">
                  <a16:creationId xmlns:a16="http://schemas.microsoft.com/office/drawing/2014/main" id="{4E6E9CA8-7F9D-264C-93CF-0F16F0D024F5}"/>
                </a:ext>
              </a:extLst>
            </p:cNvPr>
            <p:cNvSpPr/>
            <p:nvPr/>
          </p:nvSpPr>
          <p:spPr>
            <a:xfrm>
              <a:off x="8309437" y="209774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62" name="pt1682">
              <a:extLst>
                <a:ext uri="{FF2B5EF4-FFF2-40B4-BE49-F238E27FC236}">
                  <a16:creationId xmlns:a16="http://schemas.microsoft.com/office/drawing/2014/main" id="{E461D97D-FB7F-0F4A-B82C-56BE3F71C6F7}"/>
                </a:ext>
              </a:extLst>
            </p:cNvPr>
            <p:cNvSpPr/>
            <p:nvPr/>
          </p:nvSpPr>
          <p:spPr>
            <a:xfrm>
              <a:off x="8424872" y="195538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63" name="pt1683">
              <a:extLst>
                <a:ext uri="{FF2B5EF4-FFF2-40B4-BE49-F238E27FC236}">
                  <a16:creationId xmlns:a16="http://schemas.microsoft.com/office/drawing/2014/main" id="{296C0B2A-0B6E-B543-BBD2-3DBB47F93FB6}"/>
                </a:ext>
              </a:extLst>
            </p:cNvPr>
            <p:cNvSpPr/>
            <p:nvPr/>
          </p:nvSpPr>
          <p:spPr>
            <a:xfrm>
              <a:off x="8424872" y="1953363"/>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64" name="pt1684">
              <a:extLst>
                <a:ext uri="{FF2B5EF4-FFF2-40B4-BE49-F238E27FC236}">
                  <a16:creationId xmlns:a16="http://schemas.microsoft.com/office/drawing/2014/main" id="{F90579E9-6AD5-524B-8ECF-FF9FFABAF30A}"/>
                </a:ext>
              </a:extLst>
            </p:cNvPr>
            <p:cNvSpPr/>
            <p:nvPr/>
          </p:nvSpPr>
          <p:spPr>
            <a:xfrm>
              <a:off x="8424872" y="1945353"/>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65" name="pl1685">
              <a:extLst>
                <a:ext uri="{FF2B5EF4-FFF2-40B4-BE49-F238E27FC236}">
                  <a16:creationId xmlns:a16="http://schemas.microsoft.com/office/drawing/2014/main" id="{C63B7304-4402-CF46-AADA-301F221E73E5}"/>
                </a:ext>
              </a:extLst>
            </p:cNvPr>
            <p:cNvSpPr/>
            <p:nvPr/>
          </p:nvSpPr>
          <p:spPr>
            <a:xfrm>
              <a:off x="8452874" y="2053640"/>
              <a:ext cx="0" cy="1547"/>
            </a:xfrm>
            <a:custGeom>
              <a:avLst/>
              <a:gdLst/>
              <a:ahLst/>
              <a:cxnLst/>
              <a:rect l="0" t="0" r="0" b="0"/>
              <a:pathLst>
                <a:path h="1301">
                  <a:moveTo>
                    <a:pt x="0" y="1301"/>
                  </a:moveTo>
                  <a:lnTo>
                    <a:pt x="0" y="0"/>
                  </a:lnTo>
                </a:path>
              </a:pathLst>
            </a:custGeom>
            <a:ln w="5420" cap="flat">
              <a:solidFill>
                <a:srgbClr val="E5BF6A">
                  <a:alpha val="100000"/>
                </a:srgbClr>
              </a:solidFill>
              <a:prstDash val="solid"/>
              <a:round/>
            </a:ln>
          </p:spPr>
          <p:txBody>
            <a:bodyPr/>
            <a:lstStyle/>
            <a:p>
              <a:endParaRPr/>
            </a:p>
          </p:txBody>
        </p:sp>
        <p:sp>
          <p:nvSpPr>
            <p:cNvPr id="6166" name="pl1686">
              <a:extLst>
                <a:ext uri="{FF2B5EF4-FFF2-40B4-BE49-F238E27FC236}">
                  <a16:creationId xmlns:a16="http://schemas.microsoft.com/office/drawing/2014/main" id="{891DF2B5-A02A-0640-947F-823A2229396F}"/>
                </a:ext>
              </a:extLst>
            </p:cNvPr>
            <p:cNvSpPr/>
            <p:nvPr/>
          </p:nvSpPr>
          <p:spPr>
            <a:xfrm>
              <a:off x="8452874" y="2096672"/>
              <a:ext cx="0" cy="22285"/>
            </a:xfrm>
            <a:custGeom>
              <a:avLst/>
              <a:gdLst/>
              <a:ahLst/>
              <a:cxnLst/>
              <a:rect l="0" t="0" r="0" b="0"/>
              <a:pathLst>
                <a:path h="18745">
                  <a:moveTo>
                    <a:pt x="0" y="0"/>
                  </a:moveTo>
                  <a:lnTo>
                    <a:pt x="0" y="18745"/>
                  </a:lnTo>
                </a:path>
              </a:pathLst>
            </a:custGeom>
            <a:ln w="5420" cap="flat">
              <a:solidFill>
                <a:srgbClr val="E5BF6A">
                  <a:alpha val="100000"/>
                </a:srgbClr>
              </a:solidFill>
              <a:prstDash val="solid"/>
              <a:round/>
            </a:ln>
          </p:spPr>
          <p:txBody>
            <a:bodyPr/>
            <a:lstStyle/>
            <a:p>
              <a:endParaRPr/>
            </a:p>
          </p:txBody>
        </p:sp>
        <p:sp>
          <p:nvSpPr>
            <p:cNvPr id="6167" name="pg1687">
              <a:extLst>
                <a:ext uri="{FF2B5EF4-FFF2-40B4-BE49-F238E27FC236}">
                  <a16:creationId xmlns:a16="http://schemas.microsoft.com/office/drawing/2014/main" id="{13D58C78-B469-B549-A7C7-864C89598FE9}"/>
                </a:ext>
              </a:extLst>
            </p:cNvPr>
            <p:cNvSpPr/>
            <p:nvPr/>
          </p:nvSpPr>
          <p:spPr>
            <a:xfrm>
              <a:off x="8413754" y="2055188"/>
              <a:ext cx="78237" cy="41485"/>
            </a:xfrm>
            <a:custGeom>
              <a:avLst/>
              <a:gdLst/>
              <a:ahLst/>
              <a:cxnLst/>
              <a:rect l="0" t="0" r="0" b="0"/>
              <a:pathLst>
                <a:path w="69364" h="34895">
                  <a:moveTo>
                    <a:pt x="0" y="0"/>
                  </a:moveTo>
                  <a:lnTo>
                    <a:pt x="0" y="34895"/>
                  </a:lnTo>
                  <a:lnTo>
                    <a:pt x="69364" y="3489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68" name="pl1688">
              <a:extLst>
                <a:ext uri="{FF2B5EF4-FFF2-40B4-BE49-F238E27FC236}">
                  <a16:creationId xmlns:a16="http://schemas.microsoft.com/office/drawing/2014/main" id="{568F3D0D-6BE0-8A49-99C8-192B9962893F}"/>
                </a:ext>
              </a:extLst>
            </p:cNvPr>
            <p:cNvSpPr/>
            <p:nvPr/>
          </p:nvSpPr>
          <p:spPr>
            <a:xfrm>
              <a:off x="8413754" y="208661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69" name="pl1689">
              <a:extLst>
                <a:ext uri="{FF2B5EF4-FFF2-40B4-BE49-F238E27FC236}">
                  <a16:creationId xmlns:a16="http://schemas.microsoft.com/office/drawing/2014/main" id="{192FDD84-A0AC-6B4E-9D7F-1A531CE1EAEE}"/>
                </a:ext>
              </a:extLst>
            </p:cNvPr>
            <p:cNvSpPr/>
            <p:nvPr/>
          </p:nvSpPr>
          <p:spPr>
            <a:xfrm>
              <a:off x="8557191" y="1712039"/>
              <a:ext cx="0" cy="85857"/>
            </a:xfrm>
            <a:custGeom>
              <a:avLst/>
              <a:gdLst/>
              <a:ahLst/>
              <a:cxnLst/>
              <a:rect l="0" t="0" r="0" b="0"/>
              <a:pathLst>
                <a:path h="72219">
                  <a:moveTo>
                    <a:pt x="0" y="72219"/>
                  </a:moveTo>
                  <a:lnTo>
                    <a:pt x="0" y="0"/>
                  </a:lnTo>
                </a:path>
              </a:pathLst>
            </a:custGeom>
            <a:ln w="5420" cap="flat">
              <a:solidFill>
                <a:srgbClr val="3B81A0">
                  <a:alpha val="100000"/>
                </a:srgbClr>
              </a:solidFill>
              <a:prstDash val="solid"/>
              <a:round/>
            </a:ln>
          </p:spPr>
          <p:txBody>
            <a:bodyPr/>
            <a:lstStyle/>
            <a:p>
              <a:endParaRPr/>
            </a:p>
          </p:txBody>
        </p:sp>
        <p:sp>
          <p:nvSpPr>
            <p:cNvPr id="6170" name="pl1690">
              <a:extLst>
                <a:ext uri="{FF2B5EF4-FFF2-40B4-BE49-F238E27FC236}">
                  <a16:creationId xmlns:a16="http://schemas.microsoft.com/office/drawing/2014/main" id="{8768607B-6680-5743-8402-BE9AFAD7AFD2}"/>
                </a:ext>
              </a:extLst>
            </p:cNvPr>
            <p:cNvSpPr/>
            <p:nvPr/>
          </p:nvSpPr>
          <p:spPr>
            <a:xfrm>
              <a:off x="8557191" y="1915635"/>
              <a:ext cx="0" cy="26377"/>
            </a:xfrm>
            <a:custGeom>
              <a:avLst/>
              <a:gdLst/>
              <a:ahLst/>
              <a:cxnLst/>
              <a:rect l="0" t="0" r="0" b="0"/>
              <a:pathLst>
                <a:path h="22187">
                  <a:moveTo>
                    <a:pt x="0" y="0"/>
                  </a:moveTo>
                  <a:lnTo>
                    <a:pt x="0" y="22187"/>
                  </a:lnTo>
                </a:path>
              </a:pathLst>
            </a:custGeom>
            <a:ln w="5420" cap="flat">
              <a:solidFill>
                <a:srgbClr val="3B81A0">
                  <a:alpha val="100000"/>
                </a:srgbClr>
              </a:solidFill>
              <a:prstDash val="solid"/>
              <a:round/>
            </a:ln>
          </p:spPr>
          <p:txBody>
            <a:bodyPr/>
            <a:lstStyle/>
            <a:p>
              <a:endParaRPr/>
            </a:p>
          </p:txBody>
        </p:sp>
        <p:sp>
          <p:nvSpPr>
            <p:cNvPr id="6171" name="pg1691">
              <a:extLst>
                <a:ext uri="{FF2B5EF4-FFF2-40B4-BE49-F238E27FC236}">
                  <a16:creationId xmlns:a16="http://schemas.microsoft.com/office/drawing/2014/main" id="{E803FDBF-BE03-3D4E-A8F2-C6E3F2CCD475}"/>
                </a:ext>
              </a:extLst>
            </p:cNvPr>
            <p:cNvSpPr/>
            <p:nvPr/>
          </p:nvSpPr>
          <p:spPr>
            <a:xfrm>
              <a:off x="8518072" y="1797895"/>
              <a:ext cx="78237" cy="117739"/>
            </a:xfrm>
            <a:custGeom>
              <a:avLst/>
              <a:gdLst/>
              <a:ahLst/>
              <a:cxnLst/>
              <a:rect l="0" t="0" r="0" b="0"/>
              <a:pathLst>
                <a:path w="69364" h="99037">
                  <a:moveTo>
                    <a:pt x="0" y="0"/>
                  </a:moveTo>
                  <a:lnTo>
                    <a:pt x="0" y="99037"/>
                  </a:lnTo>
                  <a:lnTo>
                    <a:pt x="69364" y="9903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72" name="pl1692">
              <a:extLst>
                <a:ext uri="{FF2B5EF4-FFF2-40B4-BE49-F238E27FC236}">
                  <a16:creationId xmlns:a16="http://schemas.microsoft.com/office/drawing/2014/main" id="{C314CBCF-4204-4440-B847-E3E52FF44433}"/>
                </a:ext>
              </a:extLst>
            </p:cNvPr>
            <p:cNvSpPr/>
            <p:nvPr/>
          </p:nvSpPr>
          <p:spPr>
            <a:xfrm>
              <a:off x="8518072" y="186434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73" name="pt1693">
              <a:extLst>
                <a:ext uri="{FF2B5EF4-FFF2-40B4-BE49-F238E27FC236}">
                  <a16:creationId xmlns:a16="http://schemas.microsoft.com/office/drawing/2014/main" id="{7DEBAF33-99CF-EA40-86C1-0A43D0584042}"/>
                </a:ext>
              </a:extLst>
            </p:cNvPr>
            <p:cNvSpPr/>
            <p:nvPr/>
          </p:nvSpPr>
          <p:spPr>
            <a:xfrm>
              <a:off x="8633507" y="1741283"/>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74" name="pl1694">
              <a:extLst>
                <a:ext uri="{FF2B5EF4-FFF2-40B4-BE49-F238E27FC236}">
                  <a16:creationId xmlns:a16="http://schemas.microsoft.com/office/drawing/2014/main" id="{BB6773C7-8C33-7C4A-84BB-CF2C87B99CEB}"/>
                </a:ext>
              </a:extLst>
            </p:cNvPr>
            <p:cNvSpPr/>
            <p:nvPr/>
          </p:nvSpPr>
          <p:spPr>
            <a:xfrm>
              <a:off x="8661509" y="1852457"/>
              <a:ext cx="0" cy="40876"/>
            </a:xfrm>
            <a:custGeom>
              <a:avLst/>
              <a:gdLst/>
              <a:ahLst/>
              <a:cxnLst/>
              <a:rect l="0" t="0" r="0" b="0"/>
              <a:pathLst>
                <a:path h="34383">
                  <a:moveTo>
                    <a:pt x="0" y="34383"/>
                  </a:moveTo>
                  <a:lnTo>
                    <a:pt x="0" y="0"/>
                  </a:lnTo>
                </a:path>
              </a:pathLst>
            </a:custGeom>
            <a:ln w="5420" cap="flat">
              <a:solidFill>
                <a:srgbClr val="E5BF6A">
                  <a:alpha val="100000"/>
                </a:srgbClr>
              </a:solidFill>
              <a:prstDash val="solid"/>
              <a:round/>
            </a:ln>
          </p:spPr>
          <p:txBody>
            <a:bodyPr/>
            <a:lstStyle/>
            <a:p>
              <a:endParaRPr/>
            </a:p>
          </p:txBody>
        </p:sp>
        <p:sp>
          <p:nvSpPr>
            <p:cNvPr id="6175" name="pl1695">
              <a:extLst>
                <a:ext uri="{FF2B5EF4-FFF2-40B4-BE49-F238E27FC236}">
                  <a16:creationId xmlns:a16="http://schemas.microsoft.com/office/drawing/2014/main" id="{5EBAC1A7-7F80-9148-A73A-052FE4DC11D3}"/>
                </a:ext>
              </a:extLst>
            </p:cNvPr>
            <p:cNvSpPr/>
            <p:nvPr/>
          </p:nvSpPr>
          <p:spPr>
            <a:xfrm>
              <a:off x="8661509" y="1948961"/>
              <a:ext cx="0" cy="33709"/>
            </a:xfrm>
            <a:custGeom>
              <a:avLst/>
              <a:gdLst/>
              <a:ahLst/>
              <a:cxnLst/>
              <a:rect l="0" t="0" r="0" b="0"/>
              <a:pathLst>
                <a:path h="28355">
                  <a:moveTo>
                    <a:pt x="0" y="0"/>
                  </a:moveTo>
                  <a:lnTo>
                    <a:pt x="0" y="28355"/>
                  </a:lnTo>
                </a:path>
              </a:pathLst>
            </a:custGeom>
            <a:ln w="5420" cap="flat">
              <a:solidFill>
                <a:srgbClr val="E5BF6A">
                  <a:alpha val="100000"/>
                </a:srgbClr>
              </a:solidFill>
              <a:prstDash val="solid"/>
              <a:round/>
            </a:ln>
          </p:spPr>
          <p:txBody>
            <a:bodyPr/>
            <a:lstStyle/>
            <a:p>
              <a:endParaRPr/>
            </a:p>
          </p:txBody>
        </p:sp>
        <p:sp>
          <p:nvSpPr>
            <p:cNvPr id="6176" name="pg1696">
              <a:extLst>
                <a:ext uri="{FF2B5EF4-FFF2-40B4-BE49-F238E27FC236}">
                  <a16:creationId xmlns:a16="http://schemas.microsoft.com/office/drawing/2014/main" id="{DDFA1E92-8157-E446-97C9-27361FFF0C3D}"/>
                </a:ext>
              </a:extLst>
            </p:cNvPr>
            <p:cNvSpPr/>
            <p:nvPr/>
          </p:nvSpPr>
          <p:spPr>
            <a:xfrm>
              <a:off x="8622389" y="1893333"/>
              <a:ext cx="78237" cy="55627"/>
            </a:xfrm>
            <a:custGeom>
              <a:avLst/>
              <a:gdLst/>
              <a:ahLst/>
              <a:cxnLst/>
              <a:rect l="0" t="0" r="0" b="0"/>
              <a:pathLst>
                <a:path w="69364" h="46791">
                  <a:moveTo>
                    <a:pt x="0" y="0"/>
                  </a:moveTo>
                  <a:lnTo>
                    <a:pt x="0" y="46791"/>
                  </a:lnTo>
                  <a:lnTo>
                    <a:pt x="69364" y="4679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77" name="pl1697">
              <a:extLst>
                <a:ext uri="{FF2B5EF4-FFF2-40B4-BE49-F238E27FC236}">
                  <a16:creationId xmlns:a16="http://schemas.microsoft.com/office/drawing/2014/main" id="{233DE4A9-0DDA-D349-B07C-C4CB6188B8FC}"/>
                </a:ext>
              </a:extLst>
            </p:cNvPr>
            <p:cNvSpPr/>
            <p:nvPr/>
          </p:nvSpPr>
          <p:spPr>
            <a:xfrm>
              <a:off x="8622389" y="1923525"/>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385" name="Group 6384">
            <a:extLst>
              <a:ext uri="{FF2B5EF4-FFF2-40B4-BE49-F238E27FC236}">
                <a16:creationId xmlns:a16="http://schemas.microsoft.com/office/drawing/2014/main" id="{04DA785E-EF99-D446-810C-3040F3ACEFCE}"/>
              </a:ext>
            </a:extLst>
          </p:cNvPr>
          <p:cNvGrpSpPr/>
          <p:nvPr/>
        </p:nvGrpSpPr>
        <p:grpSpPr>
          <a:xfrm>
            <a:off x="5553170" y="1394339"/>
            <a:ext cx="1588661" cy="1046571"/>
            <a:chOff x="7135438" y="2190737"/>
            <a:chExt cx="1588661" cy="1046571"/>
          </a:xfrm>
        </p:grpSpPr>
        <p:sp>
          <p:nvSpPr>
            <p:cNvPr id="4143" name="pl1721">
              <a:extLst>
                <a:ext uri="{FF2B5EF4-FFF2-40B4-BE49-F238E27FC236}">
                  <a16:creationId xmlns:a16="http://schemas.microsoft.com/office/drawing/2014/main" id="{A697FA2C-3048-B446-9C03-690FE9376D70}"/>
                </a:ext>
              </a:extLst>
            </p:cNvPr>
            <p:cNvSpPr/>
            <p:nvPr/>
          </p:nvSpPr>
          <p:spPr>
            <a:xfrm>
              <a:off x="8244238"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grpSp>
          <p:nvGrpSpPr>
            <p:cNvPr id="6383" name="Group 6382">
              <a:extLst>
                <a:ext uri="{FF2B5EF4-FFF2-40B4-BE49-F238E27FC236}">
                  <a16:creationId xmlns:a16="http://schemas.microsoft.com/office/drawing/2014/main" id="{7D72C098-A475-DF44-BE21-65AF9B830534}"/>
                </a:ext>
              </a:extLst>
            </p:cNvPr>
            <p:cNvGrpSpPr/>
            <p:nvPr/>
          </p:nvGrpSpPr>
          <p:grpSpPr>
            <a:xfrm>
              <a:off x="7135438" y="2190737"/>
              <a:ext cx="1588661" cy="1046571"/>
              <a:chOff x="7135438" y="2190737"/>
              <a:chExt cx="1588661" cy="1046571"/>
            </a:xfrm>
          </p:grpSpPr>
          <p:sp>
            <p:nvSpPr>
              <p:cNvPr id="4129" name="rc1707">
                <a:extLst>
                  <a:ext uri="{FF2B5EF4-FFF2-40B4-BE49-F238E27FC236}">
                    <a16:creationId xmlns:a16="http://schemas.microsoft.com/office/drawing/2014/main" id="{45D17284-96C9-E741-AAA9-456768B1FCDF}"/>
                  </a:ext>
                </a:extLst>
              </p:cNvPr>
              <p:cNvSpPr/>
              <p:nvPr/>
            </p:nvSpPr>
            <p:spPr>
              <a:xfrm>
                <a:off x="7451423" y="2446174"/>
                <a:ext cx="1272676" cy="775382"/>
              </a:xfrm>
              <a:prstGeom prst="rect">
                <a:avLst/>
              </a:prstGeom>
              <a:solidFill>
                <a:srgbClr val="FFFFFF">
                  <a:alpha val="100000"/>
                </a:srgbClr>
              </a:solidFill>
            </p:spPr>
            <p:txBody>
              <a:bodyPr/>
              <a:lstStyle/>
              <a:p>
                <a:endParaRPr/>
              </a:p>
            </p:txBody>
          </p:sp>
          <p:sp>
            <p:nvSpPr>
              <p:cNvPr id="4130" name="pl1708">
                <a:extLst>
                  <a:ext uri="{FF2B5EF4-FFF2-40B4-BE49-F238E27FC236}">
                    <a16:creationId xmlns:a16="http://schemas.microsoft.com/office/drawing/2014/main" id="{66BF5B5B-B6FE-344C-9194-D64F214717AF}"/>
                  </a:ext>
                </a:extLst>
              </p:cNvPr>
              <p:cNvSpPr/>
              <p:nvPr/>
            </p:nvSpPr>
            <p:spPr>
              <a:xfrm>
                <a:off x="7451423" y="3058094"/>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131" name="pl1709">
                <a:extLst>
                  <a:ext uri="{FF2B5EF4-FFF2-40B4-BE49-F238E27FC236}">
                    <a16:creationId xmlns:a16="http://schemas.microsoft.com/office/drawing/2014/main" id="{6F31F67F-075D-E24F-BE84-E6F8DD1DA55D}"/>
                  </a:ext>
                </a:extLst>
              </p:cNvPr>
              <p:cNvSpPr/>
              <p:nvPr/>
            </p:nvSpPr>
            <p:spPr>
              <a:xfrm>
                <a:off x="7451423" y="279496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132" name="pl1710">
                <a:extLst>
                  <a:ext uri="{FF2B5EF4-FFF2-40B4-BE49-F238E27FC236}">
                    <a16:creationId xmlns:a16="http://schemas.microsoft.com/office/drawing/2014/main" id="{66D3AC1C-0605-E748-B1E2-B411491F2BEA}"/>
                  </a:ext>
                </a:extLst>
              </p:cNvPr>
              <p:cNvSpPr/>
              <p:nvPr/>
            </p:nvSpPr>
            <p:spPr>
              <a:xfrm>
                <a:off x="7451423" y="253183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133" name="pl1711">
                <a:extLst>
                  <a:ext uri="{FF2B5EF4-FFF2-40B4-BE49-F238E27FC236}">
                    <a16:creationId xmlns:a16="http://schemas.microsoft.com/office/drawing/2014/main" id="{735E13FB-B30E-B145-BADA-C69C51DC1A03}"/>
                  </a:ext>
                </a:extLst>
              </p:cNvPr>
              <p:cNvSpPr/>
              <p:nvPr/>
            </p:nvSpPr>
            <p:spPr>
              <a:xfrm>
                <a:off x="7451423" y="318965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134" name="pl1712">
                <a:extLst>
                  <a:ext uri="{FF2B5EF4-FFF2-40B4-BE49-F238E27FC236}">
                    <a16:creationId xmlns:a16="http://schemas.microsoft.com/office/drawing/2014/main" id="{087EB8FC-2845-9141-8C67-1F4657454FFC}"/>
                  </a:ext>
                </a:extLst>
              </p:cNvPr>
              <p:cNvSpPr/>
              <p:nvPr/>
            </p:nvSpPr>
            <p:spPr>
              <a:xfrm>
                <a:off x="7451423" y="292652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135" name="pl1713">
                <a:extLst>
                  <a:ext uri="{FF2B5EF4-FFF2-40B4-BE49-F238E27FC236}">
                    <a16:creationId xmlns:a16="http://schemas.microsoft.com/office/drawing/2014/main" id="{66CFBC4C-8BF6-8643-BB21-841985E3F48E}"/>
                  </a:ext>
                </a:extLst>
              </p:cNvPr>
              <p:cNvSpPr/>
              <p:nvPr/>
            </p:nvSpPr>
            <p:spPr>
              <a:xfrm>
                <a:off x="7451423" y="266340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136" name="pl1714">
                <a:extLst>
                  <a:ext uri="{FF2B5EF4-FFF2-40B4-BE49-F238E27FC236}">
                    <a16:creationId xmlns:a16="http://schemas.microsoft.com/office/drawing/2014/main" id="{767E1949-E1A6-5B41-B1BD-5C505D9003B4}"/>
                  </a:ext>
                </a:extLst>
              </p:cNvPr>
              <p:cNvSpPr/>
              <p:nvPr/>
            </p:nvSpPr>
            <p:spPr>
              <a:xfrm>
                <a:off x="7514014"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37" name="pl1715">
                <a:extLst>
                  <a:ext uri="{FF2B5EF4-FFF2-40B4-BE49-F238E27FC236}">
                    <a16:creationId xmlns:a16="http://schemas.microsoft.com/office/drawing/2014/main" id="{AC8A4477-C8DC-8340-B3A3-E795B4EF0F0C}"/>
                  </a:ext>
                </a:extLst>
              </p:cNvPr>
              <p:cNvSpPr/>
              <p:nvPr/>
            </p:nvSpPr>
            <p:spPr>
              <a:xfrm>
                <a:off x="7618331"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38" name="pl1716">
                <a:extLst>
                  <a:ext uri="{FF2B5EF4-FFF2-40B4-BE49-F238E27FC236}">
                    <a16:creationId xmlns:a16="http://schemas.microsoft.com/office/drawing/2014/main" id="{BA64FBDE-9378-0D45-8B57-BE47A6C017AA}"/>
                  </a:ext>
                </a:extLst>
              </p:cNvPr>
              <p:cNvSpPr/>
              <p:nvPr/>
            </p:nvSpPr>
            <p:spPr>
              <a:xfrm>
                <a:off x="7722650"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39" name="pl1717">
                <a:extLst>
                  <a:ext uri="{FF2B5EF4-FFF2-40B4-BE49-F238E27FC236}">
                    <a16:creationId xmlns:a16="http://schemas.microsoft.com/office/drawing/2014/main" id="{4C7663BC-9BB2-8A48-BE81-2FAFE87E8EEB}"/>
                  </a:ext>
                </a:extLst>
              </p:cNvPr>
              <p:cNvSpPr/>
              <p:nvPr/>
            </p:nvSpPr>
            <p:spPr>
              <a:xfrm>
                <a:off x="7826967"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0" name="pl1718">
                <a:extLst>
                  <a:ext uri="{FF2B5EF4-FFF2-40B4-BE49-F238E27FC236}">
                    <a16:creationId xmlns:a16="http://schemas.microsoft.com/office/drawing/2014/main" id="{9DB75FBD-13D9-BC43-967D-46BB901E04E6}"/>
                  </a:ext>
                </a:extLst>
              </p:cNvPr>
              <p:cNvSpPr/>
              <p:nvPr/>
            </p:nvSpPr>
            <p:spPr>
              <a:xfrm>
                <a:off x="7931284"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1" name="pl1719">
                <a:extLst>
                  <a:ext uri="{FF2B5EF4-FFF2-40B4-BE49-F238E27FC236}">
                    <a16:creationId xmlns:a16="http://schemas.microsoft.com/office/drawing/2014/main" id="{0D0A5B68-B726-D34C-86A4-F3AD84790817}"/>
                  </a:ext>
                </a:extLst>
              </p:cNvPr>
              <p:cNvSpPr/>
              <p:nvPr/>
            </p:nvSpPr>
            <p:spPr>
              <a:xfrm>
                <a:off x="8035603"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2" name="pl1720">
                <a:extLst>
                  <a:ext uri="{FF2B5EF4-FFF2-40B4-BE49-F238E27FC236}">
                    <a16:creationId xmlns:a16="http://schemas.microsoft.com/office/drawing/2014/main" id="{B4170A65-6671-904B-BB30-890F19D0ACBE}"/>
                  </a:ext>
                </a:extLst>
              </p:cNvPr>
              <p:cNvSpPr/>
              <p:nvPr/>
            </p:nvSpPr>
            <p:spPr>
              <a:xfrm>
                <a:off x="8139920"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4" name="pl1722">
                <a:extLst>
                  <a:ext uri="{FF2B5EF4-FFF2-40B4-BE49-F238E27FC236}">
                    <a16:creationId xmlns:a16="http://schemas.microsoft.com/office/drawing/2014/main" id="{E4EF1E5C-E1B8-1241-A510-307739881B75}"/>
                  </a:ext>
                </a:extLst>
              </p:cNvPr>
              <p:cNvSpPr/>
              <p:nvPr/>
            </p:nvSpPr>
            <p:spPr>
              <a:xfrm>
                <a:off x="8348556"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5" name="pl1723">
                <a:extLst>
                  <a:ext uri="{FF2B5EF4-FFF2-40B4-BE49-F238E27FC236}">
                    <a16:creationId xmlns:a16="http://schemas.microsoft.com/office/drawing/2014/main" id="{DA1AAAEC-1909-0744-ACD7-1142BDA860B3}"/>
                  </a:ext>
                </a:extLst>
              </p:cNvPr>
              <p:cNvSpPr/>
              <p:nvPr/>
            </p:nvSpPr>
            <p:spPr>
              <a:xfrm>
                <a:off x="8452874"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6" name="pl1724">
                <a:extLst>
                  <a:ext uri="{FF2B5EF4-FFF2-40B4-BE49-F238E27FC236}">
                    <a16:creationId xmlns:a16="http://schemas.microsoft.com/office/drawing/2014/main" id="{469E907F-7F64-C04C-A0AC-1EB4E38AB0D9}"/>
                  </a:ext>
                </a:extLst>
              </p:cNvPr>
              <p:cNvSpPr/>
              <p:nvPr/>
            </p:nvSpPr>
            <p:spPr>
              <a:xfrm>
                <a:off x="8557191"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147" name="pl1725">
                <a:extLst>
                  <a:ext uri="{FF2B5EF4-FFF2-40B4-BE49-F238E27FC236}">
                    <a16:creationId xmlns:a16="http://schemas.microsoft.com/office/drawing/2014/main" id="{5A562C40-8E7F-FA43-9D9B-C8B0E4E175EA}"/>
                  </a:ext>
                </a:extLst>
              </p:cNvPr>
              <p:cNvSpPr/>
              <p:nvPr/>
            </p:nvSpPr>
            <p:spPr>
              <a:xfrm>
                <a:off x="8661509"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15" name="rc1793">
                <a:extLst>
                  <a:ext uri="{FF2B5EF4-FFF2-40B4-BE49-F238E27FC236}">
                    <a16:creationId xmlns:a16="http://schemas.microsoft.com/office/drawing/2014/main" id="{40C651C6-9733-8843-9127-154617ED3968}"/>
                  </a:ext>
                </a:extLst>
              </p:cNvPr>
              <p:cNvSpPr/>
              <p:nvPr/>
            </p:nvSpPr>
            <p:spPr>
              <a:xfrm>
                <a:off x="7461855"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216" name="rc1794">
                <a:extLst>
                  <a:ext uri="{FF2B5EF4-FFF2-40B4-BE49-F238E27FC236}">
                    <a16:creationId xmlns:a16="http://schemas.microsoft.com/office/drawing/2014/main" id="{10725393-AFFA-0341-A32B-B6879711C25B}"/>
                  </a:ext>
                </a:extLst>
              </p:cNvPr>
              <p:cNvSpPr/>
              <p:nvPr/>
            </p:nvSpPr>
            <p:spPr>
              <a:xfrm>
                <a:off x="7566172"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217" name="rc1795">
                <a:extLst>
                  <a:ext uri="{FF2B5EF4-FFF2-40B4-BE49-F238E27FC236}">
                    <a16:creationId xmlns:a16="http://schemas.microsoft.com/office/drawing/2014/main" id="{0C45494B-298E-4049-B193-D62E207B19FE}"/>
                  </a:ext>
                </a:extLst>
              </p:cNvPr>
              <p:cNvSpPr/>
              <p:nvPr/>
            </p:nvSpPr>
            <p:spPr>
              <a:xfrm>
                <a:off x="7879125"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218" name="rc1796">
                <a:extLst>
                  <a:ext uri="{FF2B5EF4-FFF2-40B4-BE49-F238E27FC236}">
                    <a16:creationId xmlns:a16="http://schemas.microsoft.com/office/drawing/2014/main" id="{9C4485DD-CFC4-774F-9EF6-1FD64183DBDD}"/>
                  </a:ext>
                </a:extLst>
              </p:cNvPr>
              <p:cNvSpPr/>
              <p:nvPr/>
            </p:nvSpPr>
            <p:spPr>
              <a:xfrm>
                <a:off x="7983444"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219" name="rc1797">
                <a:extLst>
                  <a:ext uri="{FF2B5EF4-FFF2-40B4-BE49-F238E27FC236}">
                    <a16:creationId xmlns:a16="http://schemas.microsoft.com/office/drawing/2014/main" id="{7AC149AC-7906-F046-B614-DDAFE3958921}"/>
                  </a:ext>
                </a:extLst>
              </p:cNvPr>
              <p:cNvSpPr/>
              <p:nvPr/>
            </p:nvSpPr>
            <p:spPr>
              <a:xfrm>
                <a:off x="8296397"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220" name="rc1798">
                <a:extLst>
                  <a:ext uri="{FF2B5EF4-FFF2-40B4-BE49-F238E27FC236}">
                    <a16:creationId xmlns:a16="http://schemas.microsoft.com/office/drawing/2014/main" id="{B47245C1-024B-914F-AE7E-A3BD8F43A588}"/>
                  </a:ext>
                </a:extLst>
              </p:cNvPr>
              <p:cNvSpPr/>
              <p:nvPr/>
            </p:nvSpPr>
            <p:spPr>
              <a:xfrm>
                <a:off x="8400714"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221" name="rc1799">
                <a:extLst>
                  <a:ext uri="{FF2B5EF4-FFF2-40B4-BE49-F238E27FC236}">
                    <a16:creationId xmlns:a16="http://schemas.microsoft.com/office/drawing/2014/main" id="{60DCF57D-FA1B-4F41-AC52-958CD1E95B48}"/>
                  </a:ext>
                </a:extLst>
              </p:cNvPr>
              <p:cNvSpPr/>
              <p:nvPr/>
            </p:nvSpPr>
            <p:spPr>
              <a:xfrm>
                <a:off x="8505033"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222" name="rc1800">
                <a:extLst>
                  <a:ext uri="{FF2B5EF4-FFF2-40B4-BE49-F238E27FC236}">
                    <a16:creationId xmlns:a16="http://schemas.microsoft.com/office/drawing/2014/main" id="{334098E2-F8D6-244C-A1B1-BF5500A4E75D}"/>
                  </a:ext>
                </a:extLst>
              </p:cNvPr>
              <p:cNvSpPr/>
              <p:nvPr/>
            </p:nvSpPr>
            <p:spPr>
              <a:xfrm>
                <a:off x="8609349"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223" name="rc1801">
                <a:extLst>
                  <a:ext uri="{FF2B5EF4-FFF2-40B4-BE49-F238E27FC236}">
                    <a16:creationId xmlns:a16="http://schemas.microsoft.com/office/drawing/2014/main" id="{3ABED9AD-C4EA-4A44-AB95-73D8E74DD1DE}"/>
                  </a:ext>
                </a:extLst>
              </p:cNvPr>
              <p:cNvSpPr/>
              <p:nvPr/>
            </p:nvSpPr>
            <p:spPr>
              <a:xfrm>
                <a:off x="7451423" y="2446174"/>
                <a:ext cx="1272676" cy="775382"/>
              </a:xfrm>
              <a:prstGeom prst="rect">
                <a:avLst/>
              </a:prstGeom>
              <a:ln w="13550" cap="rnd">
                <a:solidFill>
                  <a:srgbClr val="333333">
                    <a:alpha val="100000"/>
                  </a:srgbClr>
                </a:solidFill>
                <a:prstDash val="solid"/>
                <a:round/>
              </a:ln>
            </p:spPr>
            <p:txBody>
              <a:bodyPr/>
              <a:lstStyle/>
              <a:p>
                <a:endParaRPr/>
              </a:p>
            </p:txBody>
          </p:sp>
          <p:sp>
            <p:nvSpPr>
              <p:cNvPr id="4432" name="rc2010">
                <a:extLst>
                  <a:ext uri="{FF2B5EF4-FFF2-40B4-BE49-F238E27FC236}">
                    <a16:creationId xmlns:a16="http://schemas.microsoft.com/office/drawing/2014/main" id="{CAAE1CB9-4396-EA41-8772-656CFAA1151F}"/>
                  </a:ext>
                </a:extLst>
              </p:cNvPr>
              <p:cNvSpPr/>
              <p:nvPr/>
            </p:nvSpPr>
            <p:spPr>
              <a:xfrm>
                <a:off x="7451423" y="219073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33" name="tx2011">
                <a:extLst>
                  <a:ext uri="{FF2B5EF4-FFF2-40B4-BE49-F238E27FC236}">
                    <a16:creationId xmlns:a16="http://schemas.microsoft.com/office/drawing/2014/main" id="{B21BB7A5-B8F7-2944-8C93-AF4BF945393B}"/>
                  </a:ext>
                </a:extLst>
              </p:cNvPr>
              <p:cNvSpPr/>
              <p:nvPr/>
            </p:nvSpPr>
            <p:spPr>
              <a:xfrm>
                <a:off x="8003683" y="2265680"/>
                <a:ext cx="168158" cy="1004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Ge</a:t>
                </a:r>
              </a:p>
            </p:txBody>
          </p:sp>
          <p:sp>
            <p:nvSpPr>
              <p:cNvPr id="4568" name="tx2146">
                <a:extLst>
                  <a:ext uri="{FF2B5EF4-FFF2-40B4-BE49-F238E27FC236}">
                    <a16:creationId xmlns:a16="http://schemas.microsoft.com/office/drawing/2014/main" id="{4E7DF145-BA61-894D-839E-320ED75DB3E9}"/>
                  </a:ext>
                </a:extLst>
              </p:cNvPr>
              <p:cNvSpPr/>
              <p:nvPr/>
            </p:nvSpPr>
            <p:spPr>
              <a:xfrm>
                <a:off x="7135438" y="3141877"/>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a:t>
                </a:r>
              </a:p>
            </p:txBody>
          </p:sp>
          <p:sp>
            <p:nvSpPr>
              <p:cNvPr id="4569" name="tx2147">
                <a:extLst>
                  <a:ext uri="{FF2B5EF4-FFF2-40B4-BE49-F238E27FC236}">
                    <a16:creationId xmlns:a16="http://schemas.microsoft.com/office/drawing/2014/main" id="{0C8882B6-15B5-5047-B194-502B9CC67623}"/>
                  </a:ext>
                </a:extLst>
              </p:cNvPr>
              <p:cNvSpPr/>
              <p:nvPr/>
            </p:nvSpPr>
            <p:spPr>
              <a:xfrm>
                <a:off x="7135438" y="2878748"/>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0.05</a:t>
                </a:r>
              </a:p>
            </p:txBody>
          </p:sp>
          <p:sp>
            <p:nvSpPr>
              <p:cNvPr id="4570" name="tx2148">
                <a:extLst>
                  <a:ext uri="{FF2B5EF4-FFF2-40B4-BE49-F238E27FC236}">
                    <a16:creationId xmlns:a16="http://schemas.microsoft.com/office/drawing/2014/main" id="{0C866409-48DF-A340-8C4F-772D6217C5FA}"/>
                  </a:ext>
                </a:extLst>
              </p:cNvPr>
              <p:cNvSpPr/>
              <p:nvPr/>
            </p:nvSpPr>
            <p:spPr>
              <a:xfrm>
                <a:off x="7135438" y="2615619"/>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0.10</a:t>
                </a:r>
              </a:p>
            </p:txBody>
          </p:sp>
          <p:sp>
            <p:nvSpPr>
              <p:cNvPr id="4571" name="pl2149">
                <a:extLst>
                  <a:ext uri="{FF2B5EF4-FFF2-40B4-BE49-F238E27FC236}">
                    <a16:creationId xmlns:a16="http://schemas.microsoft.com/office/drawing/2014/main" id="{B12D55D4-2235-BE4B-AE06-B354CD8DC3AF}"/>
                  </a:ext>
                </a:extLst>
              </p:cNvPr>
              <p:cNvSpPr/>
              <p:nvPr/>
            </p:nvSpPr>
            <p:spPr>
              <a:xfrm>
                <a:off x="7412177" y="318965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72" name="pl2150">
                <a:extLst>
                  <a:ext uri="{FF2B5EF4-FFF2-40B4-BE49-F238E27FC236}">
                    <a16:creationId xmlns:a16="http://schemas.microsoft.com/office/drawing/2014/main" id="{02BC4AC1-662F-A24F-9C01-31E708B61BE5}"/>
                  </a:ext>
                </a:extLst>
              </p:cNvPr>
              <p:cNvSpPr/>
              <p:nvPr/>
            </p:nvSpPr>
            <p:spPr>
              <a:xfrm>
                <a:off x="7412177" y="292652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73" name="pl2151">
                <a:extLst>
                  <a:ext uri="{FF2B5EF4-FFF2-40B4-BE49-F238E27FC236}">
                    <a16:creationId xmlns:a16="http://schemas.microsoft.com/office/drawing/2014/main" id="{BA7F2C7A-A89A-9B4A-AC09-C3E28CC984CC}"/>
                  </a:ext>
                </a:extLst>
              </p:cNvPr>
              <p:cNvSpPr/>
              <p:nvPr/>
            </p:nvSpPr>
            <p:spPr>
              <a:xfrm>
                <a:off x="7412177" y="266340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178" name="pl1726">
                <a:extLst>
                  <a:ext uri="{FF2B5EF4-FFF2-40B4-BE49-F238E27FC236}">
                    <a16:creationId xmlns:a16="http://schemas.microsoft.com/office/drawing/2014/main" id="{816B19AD-F59C-DE46-9176-34AED7CC90B7}"/>
                  </a:ext>
                </a:extLst>
              </p:cNvPr>
              <p:cNvSpPr/>
              <p:nvPr/>
            </p:nvSpPr>
            <p:spPr>
              <a:xfrm>
                <a:off x="7514014" y="3118790"/>
                <a:ext cx="0" cy="15638"/>
              </a:xfrm>
              <a:custGeom>
                <a:avLst/>
                <a:gdLst/>
                <a:ahLst/>
                <a:cxnLst/>
                <a:rect l="0" t="0" r="0" b="0"/>
                <a:pathLst>
                  <a:path h="13154">
                    <a:moveTo>
                      <a:pt x="0" y="13154"/>
                    </a:moveTo>
                    <a:lnTo>
                      <a:pt x="0" y="0"/>
                    </a:lnTo>
                  </a:path>
                </a:pathLst>
              </a:custGeom>
              <a:ln w="5420" cap="flat">
                <a:solidFill>
                  <a:srgbClr val="3B81A0">
                    <a:alpha val="100000"/>
                  </a:srgbClr>
                </a:solidFill>
                <a:prstDash val="solid"/>
                <a:round/>
              </a:ln>
            </p:spPr>
            <p:txBody>
              <a:bodyPr/>
              <a:lstStyle/>
              <a:p>
                <a:endParaRPr/>
              </a:p>
            </p:txBody>
          </p:sp>
          <p:sp>
            <p:nvSpPr>
              <p:cNvPr id="6179" name="pl1727">
                <a:extLst>
                  <a:ext uri="{FF2B5EF4-FFF2-40B4-BE49-F238E27FC236}">
                    <a16:creationId xmlns:a16="http://schemas.microsoft.com/office/drawing/2014/main" id="{3D62905C-6AEA-2246-AF69-FB95EBF9BE40}"/>
                  </a:ext>
                </a:extLst>
              </p:cNvPr>
              <p:cNvSpPr/>
              <p:nvPr/>
            </p:nvSpPr>
            <p:spPr>
              <a:xfrm>
                <a:off x="7514014" y="3145057"/>
                <a:ext cx="0" cy="13090"/>
              </a:xfrm>
              <a:custGeom>
                <a:avLst/>
                <a:gdLst/>
                <a:ahLst/>
                <a:cxnLst/>
                <a:rect l="0" t="0" r="0" b="0"/>
                <a:pathLst>
                  <a:path h="11011">
                    <a:moveTo>
                      <a:pt x="0" y="0"/>
                    </a:moveTo>
                    <a:lnTo>
                      <a:pt x="0" y="11011"/>
                    </a:lnTo>
                  </a:path>
                </a:pathLst>
              </a:custGeom>
              <a:ln w="5420" cap="flat">
                <a:solidFill>
                  <a:srgbClr val="3B81A0">
                    <a:alpha val="100000"/>
                  </a:srgbClr>
                </a:solidFill>
                <a:prstDash val="solid"/>
                <a:round/>
              </a:ln>
            </p:spPr>
            <p:txBody>
              <a:bodyPr/>
              <a:lstStyle/>
              <a:p>
                <a:endParaRPr/>
              </a:p>
            </p:txBody>
          </p:sp>
          <p:sp>
            <p:nvSpPr>
              <p:cNvPr id="6180" name="pg1728">
                <a:extLst>
                  <a:ext uri="{FF2B5EF4-FFF2-40B4-BE49-F238E27FC236}">
                    <a16:creationId xmlns:a16="http://schemas.microsoft.com/office/drawing/2014/main" id="{B0BDF419-EDB9-C841-A486-FEB90C68667D}"/>
                  </a:ext>
                </a:extLst>
              </p:cNvPr>
              <p:cNvSpPr/>
              <p:nvPr/>
            </p:nvSpPr>
            <p:spPr>
              <a:xfrm>
                <a:off x="7474894" y="3134428"/>
                <a:ext cx="78237" cy="10629"/>
              </a:xfrm>
              <a:custGeom>
                <a:avLst/>
                <a:gdLst/>
                <a:ahLst/>
                <a:cxnLst/>
                <a:rect l="0" t="0" r="0" b="0"/>
                <a:pathLst>
                  <a:path w="69364" h="8940">
                    <a:moveTo>
                      <a:pt x="0" y="0"/>
                    </a:moveTo>
                    <a:lnTo>
                      <a:pt x="0" y="8940"/>
                    </a:lnTo>
                    <a:lnTo>
                      <a:pt x="69364" y="894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81" name="pl1729">
                <a:extLst>
                  <a:ext uri="{FF2B5EF4-FFF2-40B4-BE49-F238E27FC236}">
                    <a16:creationId xmlns:a16="http://schemas.microsoft.com/office/drawing/2014/main" id="{5348E953-0090-C342-8C48-CEF32B7CDB20}"/>
                  </a:ext>
                </a:extLst>
              </p:cNvPr>
              <p:cNvSpPr/>
              <p:nvPr/>
            </p:nvSpPr>
            <p:spPr>
              <a:xfrm>
                <a:off x="7474894" y="313951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82" name="pl1730">
                <a:extLst>
                  <a:ext uri="{FF2B5EF4-FFF2-40B4-BE49-F238E27FC236}">
                    <a16:creationId xmlns:a16="http://schemas.microsoft.com/office/drawing/2014/main" id="{4BFCE56C-4E13-8844-9B17-36EA5B1C7A71}"/>
                  </a:ext>
                </a:extLst>
              </p:cNvPr>
              <p:cNvSpPr/>
              <p:nvPr/>
            </p:nvSpPr>
            <p:spPr>
              <a:xfrm>
                <a:off x="7618331" y="3133799"/>
                <a:ext cx="0" cy="2471"/>
              </a:xfrm>
              <a:custGeom>
                <a:avLst/>
                <a:gdLst/>
                <a:ahLst/>
                <a:cxnLst/>
                <a:rect l="0" t="0" r="0" b="0"/>
                <a:pathLst>
                  <a:path h="2079">
                    <a:moveTo>
                      <a:pt x="0" y="2079"/>
                    </a:moveTo>
                    <a:lnTo>
                      <a:pt x="0" y="0"/>
                    </a:lnTo>
                  </a:path>
                </a:pathLst>
              </a:custGeom>
              <a:ln w="5420" cap="flat">
                <a:solidFill>
                  <a:srgbClr val="E5BF6A">
                    <a:alpha val="100000"/>
                  </a:srgbClr>
                </a:solidFill>
                <a:prstDash val="solid"/>
                <a:round/>
              </a:ln>
            </p:spPr>
            <p:txBody>
              <a:bodyPr/>
              <a:lstStyle/>
              <a:p>
                <a:endParaRPr/>
              </a:p>
            </p:txBody>
          </p:sp>
          <p:sp>
            <p:nvSpPr>
              <p:cNvPr id="6183" name="pl1731">
                <a:extLst>
                  <a:ext uri="{FF2B5EF4-FFF2-40B4-BE49-F238E27FC236}">
                    <a16:creationId xmlns:a16="http://schemas.microsoft.com/office/drawing/2014/main" id="{4DC7A322-F2E9-4C4F-B3E8-0EBEC20F629C}"/>
                  </a:ext>
                </a:extLst>
              </p:cNvPr>
              <p:cNvSpPr/>
              <p:nvPr/>
            </p:nvSpPr>
            <p:spPr>
              <a:xfrm>
                <a:off x="7618331" y="3140206"/>
                <a:ext cx="0" cy="3382"/>
              </a:xfrm>
              <a:custGeom>
                <a:avLst/>
                <a:gdLst/>
                <a:ahLst/>
                <a:cxnLst/>
                <a:rect l="0" t="0" r="0" b="0"/>
                <a:pathLst>
                  <a:path h="2844">
                    <a:moveTo>
                      <a:pt x="0" y="0"/>
                    </a:moveTo>
                    <a:lnTo>
                      <a:pt x="0" y="2844"/>
                    </a:lnTo>
                  </a:path>
                </a:pathLst>
              </a:custGeom>
              <a:ln w="5420" cap="flat">
                <a:solidFill>
                  <a:srgbClr val="E5BF6A">
                    <a:alpha val="100000"/>
                  </a:srgbClr>
                </a:solidFill>
                <a:prstDash val="solid"/>
                <a:round/>
              </a:ln>
            </p:spPr>
            <p:txBody>
              <a:bodyPr/>
              <a:lstStyle/>
              <a:p>
                <a:endParaRPr/>
              </a:p>
            </p:txBody>
          </p:sp>
          <p:sp>
            <p:nvSpPr>
              <p:cNvPr id="6184" name="pg1732">
                <a:extLst>
                  <a:ext uri="{FF2B5EF4-FFF2-40B4-BE49-F238E27FC236}">
                    <a16:creationId xmlns:a16="http://schemas.microsoft.com/office/drawing/2014/main" id="{748E3C9E-C5F0-3146-99C0-E18E1FE5636A}"/>
                  </a:ext>
                </a:extLst>
              </p:cNvPr>
              <p:cNvSpPr/>
              <p:nvPr/>
            </p:nvSpPr>
            <p:spPr>
              <a:xfrm>
                <a:off x="7579212" y="3136270"/>
                <a:ext cx="78237" cy="3934"/>
              </a:xfrm>
              <a:custGeom>
                <a:avLst/>
                <a:gdLst/>
                <a:ahLst/>
                <a:cxnLst/>
                <a:rect l="0" t="0" r="0" b="0"/>
                <a:pathLst>
                  <a:path w="69364" h="3309">
                    <a:moveTo>
                      <a:pt x="0" y="0"/>
                    </a:moveTo>
                    <a:lnTo>
                      <a:pt x="0" y="3309"/>
                    </a:lnTo>
                    <a:lnTo>
                      <a:pt x="69364" y="330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185" name="pl1733">
                <a:extLst>
                  <a:ext uri="{FF2B5EF4-FFF2-40B4-BE49-F238E27FC236}">
                    <a16:creationId xmlns:a16="http://schemas.microsoft.com/office/drawing/2014/main" id="{B04C452C-998F-6F4E-A2CD-5A8914BDB906}"/>
                  </a:ext>
                </a:extLst>
              </p:cNvPr>
              <p:cNvSpPr/>
              <p:nvPr/>
            </p:nvSpPr>
            <p:spPr>
              <a:xfrm>
                <a:off x="7579212" y="313808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186" name="pt1734">
                <a:extLst>
                  <a:ext uri="{FF2B5EF4-FFF2-40B4-BE49-F238E27FC236}">
                    <a16:creationId xmlns:a16="http://schemas.microsoft.com/office/drawing/2014/main" id="{662D0D36-AC92-F54D-A2D2-141B55494DDD}"/>
                  </a:ext>
                </a:extLst>
              </p:cNvPr>
              <p:cNvSpPr/>
              <p:nvPr/>
            </p:nvSpPr>
            <p:spPr>
              <a:xfrm>
                <a:off x="7694648" y="303559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87" name="pt1735">
                <a:extLst>
                  <a:ext uri="{FF2B5EF4-FFF2-40B4-BE49-F238E27FC236}">
                    <a16:creationId xmlns:a16="http://schemas.microsoft.com/office/drawing/2014/main" id="{B3F38133-25E8-1B4D-BDB7-B532B7A84B4C}"/>
                  </a:ext>
                </a:extLst>
              </p:cNvPr>
              <p:cNvSpPr/>
              <p:nvPr/>
            </p:nvSpPr>
            <p:spPr>
              <a:xfrm>
                <a:off x="7694648" y="286381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88" name="pt1736">
                <a:extLst>
                  <a:ext uri="{FF2B5EF4-FFF2-40B4-BE49-F238E27FC236}">
                    <a16:creationId xmlns:a16="http://schemas.microsoft.com/office/drawing/2014/main" id="{90ED714F-3F3D-C14B-8AFB-4F9F5EE0B553}"/>
                  </a:ext>
                </a:extLst>
              </p:cNvPr>
              <p:cNvSpPr/>
              <p:nvPr/>
            </p:nvSpPr>
            <p:spPr>
              <a:xfrm>
                <a:off x="7694648" y="245190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89" name="pt1737">
                <a:extLst>
                  <a:ext uri="{FF2B5EF4-FFF2-40B4-BE49-F238E27FC236}">
                    <a16:creationId xmlns:a16="http://schemas.microsoft.com/office/drawing/2014/main" id="{98E442EF-37C4-A745-BFA1-7EDBA37053CD}"/>
                  </a:ext>
                </a:extLst>
              </p:cNvPr>
              <p:cNvSpPr/>
              <p:nvPr/>
            </p:nvSpPr>
            <p:spPr>
              <a:xfrm>
                <a:off x="7694648" y="303922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90" name="pt1738">
                <a:extLst>
                  <a:ext uri="{FF2B5EF4-FFF2-40B4-BE49-F238E27FC236}">
                    <a16:creationId xmlns:a16="http://schemas.microsoft.com/office/drawing/2014/main" id="{7FDF8520-2519-E849-86E3-F08E0CA78EC3}"/>
                  </a:ext>
                </a:extLst>
              </p:cNvPr>
              <p:cNvSpPr/>
              <p:nvPr/>
            </p:nvSpPr>
            <p:spPr>
              <a:xfrm>
                <a:off x="7694648" y="298801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91" name="pt1739">
                <a:extLst>
                  <a:ext uri="{FF2B5EF4-FFF2-40B4-BE49-F238E27FC236}">
                    <a16:creationId xmlns:a16="http://schemas.microsoft.com/office/drawing/2014/main" id="{B357C7EE-CA33-8D41-9C4B-AE0512962947}"/>
                  </a:ext>
                </a:extLst>
              </p:cNvPr>
              <p:cNvSpPr/>
              <p:nvPr/>
            </p:nvSpPr>
            <p:spPr>
              <a:xfrm>
                <a:off x="7694648" y="286811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92" name="pt1740">
                <a:extLst>
                  <a:ext uri="{FF2B5EF4-FFF2-40B4-BE49-F238E27FC236}">
                    <a16:creationId xmlns:a16="http://schemas.microsoft.com/office/drawing/2014/main" id="{E19F75BC-D646-954E-A6A1-917237C0800F}"/>
                  </a:ext>
                </a:extLst>
              </p:cNvPr>
              <p:cNvSpPr/>
              <p:nvPr/>
            </p:nvSpPr>
            <p:spPr>
              <a:xfrm>
                <a:off x="7694648" y="295815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93" name="pt1741">
                <a:extLst>
                  <a:ext uri="{FF2B5EF4-FFF2-40B4-BE49-F238E27FC236}">
                    <a16:creationId xmlns:a16="http://schemas.microsoft.com/office/drawing/2014/main" id="{69B32C34-48D8-6F4D-9A2A-5819334BDED9}"/>
                  </a:ext>
                </a:extLst>
              </p:cNvPr>
              <p:cNvSpPr/>
              <p:nvPr/>
            </p:nvSpPr>
            <p:spPr>
              <a:xfrm>
                <a:off x="7694648" y="299102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194" name="pl1742">
                <a:extLst>
                  <a:ext uri="{FF2B5EF4-FFF2-40B4-BE49-F238E27FC236}">
                    <a16:creationId xmlns:a16="http://schemas.microsoft.com/office/drawing/2014/main" id="{F84FF133-7E63-A242-A9C2-3A640C1083AA}"/>
                  </a:ext>
                </a:extLst>
              </p:cNvPr>
              <p:cNvSpPr/>
              <p:nvPr/>
            </p:nvSpPr>
            <p:spPr>
              <a:xfrm>
                <a:off x="7722650" y="3078990"/>
                <a:ext cx="0" cy="41475"/>
              </a:xfrm>
              <a:custGeom>
                <a:avLst/>
                <a:gdLst/>
                <a:ahLst/>
                <a:cxnLst/>
                <a:rect l="0" t="0" r="0" b="0"/>
                <a:pathLst>
                  <a:path h="34887">
                    <a:moveTo>
                      <a:pt x="0" y="34887"/>
                    </a:moveTo>
                    <a:lnTo>
                      <a:pt x="0" y="0"/>
                    </a:lnTo>
                  </a:path>
                </a:pathLst>
              </a:custGeom>
              <a:ln w="5420" cap="flat">
                <a:solidFill>
                  <a:srgbClr val="3B81A0">
                    <a:alpha val="100000"/>
                  </a:srgbClr>
                </a:solidFill>
                <a:prstDash val="solid"/>
                <a:round/>
              </a:ln>
            </p:spPr>
            <p:txBody>
              <a:bodyPr/>
              <a:lstStyle/>
              <a:p>
                <a:endParaRPr/>
              </a:p>
            </p:txBody>
          </p:sp>
          <p:sp>
            <p:nvSpPr>
              <p:cNvPr id="6195" name="pl1743">
                <a:extLst>
                  <a:ext uri="{FF2B5EF4-FFF2-40B4-BE49-F238E27FC236}">
                    <a16:creationId xmlns:a16="http://schemas.microsoft.com/office/drawing/2014/main" id="{C892F6EB-F16C-ED45-8099-26312D0F793A}"/>
                  </a:ext>
                </a:extLst>
              </p:cNvPr>
              <p:cNvSpPr/>
              <p:nvPr/>
            </p:nvSpPr>
            <p:spPr>
              <a:xfrm>
                <a:off x="7722650" y="3153054"/>
                <a:ext cx="0" cy="12217"/>
              </a:xfrm>
              <a:custGeom>
                <a:avLst/>
                <a:gdLst/>
                <a:ahLst/>
                <a:cxnLst/>
                <a:rect l="0" t="0" r="0" b="0"/>
                <a:pathLst>
                  <a:path h="10276">
                    <a:moveTo>
                      <a:pt x="0" y="0"/>
                    </a:moveTo>
                    <a:lnTo>
                      <a:pt x="0" y="10276"/>
                    </a:lnTo>
                  </a:path>
                </a:pathLst>
              </a:custGeom>
              <a:ln w="5420" cap="flat">
                <a:solidFill>
                  <a:srgbClr val="3B81A0">
                    <a:alpha val="100000"/>
                  </a:srgbClr>
                </a:solidFill>
                <a:prstDash val="solid"/>
                <a:round/>
              </a:ln>
            </p:spPr>
            <p:txBody>
              <a:bodyPr/>
              <a:lstStyle/>
              <a:p>
                <a:endParaRPr/>
              </a:p>
            </p:txBody>
          </p:sp>
          <p:sp>
            <p:nvSpPr>
              <p:cNvPr id="6196" name="pg1744">
                <a:extLst>
                  <a:ext uri="{FF2B5EF4-FFF2-40B4-BE49-F238E27FC236}">
                    <a16:creationId xmlns:a16="http://schemas.microsoft.com/office/drawing/2014/main" id="{8DDA9F47-4E6D-6B47-83CC-1A57D83E227E}"/>
                  </a:ext>
                </a:extLst>
              </p:cNvPr>
              <p:cNvSpPr/>
              <p:nvPr/>
            </p:nvSpPr>
            <p:spPr>
              <a:xfrm>
                <a:off x="7683530" y="3120467"/>
                <a:ext cx="78237" cy="32589"/>
              </a:xfrm>
              <a:custGeom>
                <a:avLst/>
                <a:gdLst/>
                <a:ahLst/>
                <a:cxnLst/>
                <a:rect l="0" t="0" r="0" b="0"/>
                <a:pathLst>
                  <a:path w="69364" h="27412">
                    <a:moveTo>
                      <a:pt x="0" y="0"/>
                    </a:moveTo>
                    <a:lnTo>
                      <a:pt x="0" y="27412"/>
                    </a:lnTo>
                    <a:lnTo>
                      <a:pt x="69364" y="2741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197" name="pl1745">
                <a:extLst>
                  <a:ext uri="{FF2B5EF4-FFF2-40B4-BE49-F238E27FC236}">
                    <a16:creationId xmlns:a16="http://schemas.microsoft.com/office/drawing/2014/main" id="{B6953402-9C60-FA4A-9459-67B30167EAF6}"/>
                  </a:ext>
                </a:extLst>
              </p:cNvPr>
              <p:cNvSpPr/>
              <p:nvPr/>
            </p:nvSpPr>
            <p:spPr>
              <a:xfrm>
                <a:off x="7683530" y="314819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198" name="pt1746">
                <a:extLst>
                  <a:ext uri="{FF2B5EF4-FFF2-40B4-BE49-F238E27FC236}">
                    <a16:creationId xmlns:a16="http://schemas.microsoft.com/office/drawing/2014/main" id="{60619F40-CF72-6B40-BA10-6B407922D399}"/>
                  </a:ext>
                </a:extLst>
              </p:cNvPr>
              <p:cNvSpPr/>
              <p:nvPr/>
            </p:nvSpPr>
            <p:spPr>
              <a:xfrm>
                <a:off x="7798965" y="313411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199" name="pl1747">
                <a:extLst>
                  <a:ext uri="{FF2B5EF4-FFF2-40B4-BE49-F238E27FC236}">
                    <a16:creationId xmlns:a16="http://schemas.microsoft.com/office/drawing/2014/main" id="{C19D0894-42A6-A248-A2D8-3EEFA95BB3C0}"/>
                  </a:ext>
                </a:extLst>
              </p:cNvPr>
              <p:cNvSpPr/>
              <p:nvPr/>
            </p:nvSpPr>
            <p:spPr>
              <a:xfrm>
                <a:off x="7826967" y="3134190"/>
                <a:ext cx="0" cy="97"/>
              </a:xfrm>
              <a:custGeom>
                <a:avLst/>
                <a:gdLst/>
                <a:ahLst/>
                <a:cxnLst/>
                <a:rect l="0" t="0" r="0" b="0"/>
                <a:pathLst>
                  <a:path h="82">
                    <a:moveTo>
                      <a:pt x="0" y="82"/>
                    </a:moveTo>
                    <a:lnTo>
                      <a:pt x="0" y="0"/>
                    </a:lnTo>
                  </a:path>
                </a:pathLst>
              </a:custGeom>
              <a:ln w="5420" cap="flat">
                <a:solidFill>
                  <a:srgbClr val="E5BF6A">
                    <a:alpha val="100000"/>
                  </a:srgbClr>
                </a:solidFill>
                <a:prstDash val="solid"/>
                <a:round/>
              </a:ln>
            </p:spPr>
            <p:txBody>
              <a:bodyPr/>
              <a:lstStyle/>
              <a:p>
                <a:endParaRPr/>
              </a:p>
            </p:txBody>
          </p:sp>
          <p:sp>
            <p:nvSpPr>
              <p:cNvPr id="6200" name="pl1748">
                <a:extLst>
                  <a:ext uri="{FF2B5EF4-FFF2-40B4-BE49-F238E27FC236}">
                    <a16:creationId xmlns:a16="http://schemas.microsoft.com/office/drawing/2014/main" id="{F8CC4068-735C-9446-BB25-849DF4698DFF}"/>
                  </a:ext>
                </a:extLst>
              </p:cNvPr>
              <p:cNvSpPr/>
              <p:nvPr/>
            </p:nvSpPr>
            <p:spPr>
              <a:xfrm>
                <a:off x="7826967" y="3144034"/>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6201" name="pg1749">
                <a:extLst>
                  <a:ext uri="{FF2B5EF4-FFF2-40B4-BE49-F238E27FC236}">
                    <a16:creationId xmlns:a16="http://schemas.microsoft.com/office/drawing/2014/main" id="{676D8624-52A4-2549-8645-14B71C204D40}"/>
                  </a:ext>
                </a:extLst>
              </p:cNvPr>
              <p:cNvSpPr/>
              <p:nvPr/>
            </p:nvSpPr>
            <p:spPr>
              <a:xfrm>
                <a:off x="7787848" y="3134288"/>
                <a:ext cx="78237" cy="9746"/>
              </a:xfrm>
              <a:custGeom>
                <a:avLst/>
                <a:gdLst/>
                <a:ahLst/>
                <a:cxnLst/>
                <a:rect l="0" t="0" r="0" b="0"/>
                <a:pathLst>
                  <a:path w="69364" h="8198">
                    <a:moveTo>
                      <a:pt x="0" y="0"/>
                    </a:moveTo>
                    <a:lnTo>
                      <a:pt x="0" y="8198"/>
                    </a:lnTo>
                    <a:lnTo>
                      <a:pt x="69364" y="819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02" name="pl1750">
                <a:extLst>
                  <a:ext uri="{FF2B5EF4-FFF2-40B4-BE49-F238E27FC236}">
                    <a16:creationId xmlns:a16="http://schemas.microsoft.com/office/drawing/2014/main" id="{E99BF37B-5158-4343-BE61-1EC22CCAA5F9}"/>
                  </a:ext>
                </a:extLst>
              </p:cNvPr>
              <p:cNvSpPr/>
              <p:nvPr/>
            </p:nvSpPr>
            <p:spPr>
              <a:xfrm>
                <a:off x="7787848" y="313702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03" name="pt1751">
                <a:extLst>
                  <a:ext uri="{FF2B5EF4-FFF2-40B4-BE49-F238E27FC236}">
                    <a16:creationId xmlns:a16="http://schemas.microsoft.com/office/drawing/2014/main" id="{4DF23F08-0359-3F40-8268-3617F7AADC9E}"/>
                  </a:ext>
                </a:extLst>
              </p:cNvPr>
              <p:cNvSpPr/>
              <p:nvPr/>
            </p:nvSpPr>
            <p:spPr>
              <a:xfrm>
                <a:off x="7903284" y="3073346"/>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04" name="pl1752">
                <a:extLst>
                  <a:ext uri="{FF2B5EF4-FFF2-40B4-BE49-F238E27FC236}">
                    <a16:creationId xmlns:a16="http://schemas.microsoft.com/office/drawing/2014/main" id="{966FDF5A-F5B4-D949-AF9E-172BA0F644DB}"/>
                  </a:ext>
                </a:extLst>
              </p:cNvPr>
              <p:cNvSpPr/>
              <p:nvPr/>
            </p:nvSpPr>
            <p:spPr>
              <a:xfrm>
                <a:off x="7931284" y="3113581"/>
                <a:ext cx="0" cy="12556"/>
              </a:xfrm>
              <a:custGeom>
                <a:avLst/>
                <a:gdLst/>
                <a:ahLst/>
                <a:cxnLst/>
                <a:rect l="0" t="0" r="0" b="0"/>
                <a:pathLst>
                  <a:path h="10562">
                    <a:moveTo>
                      <a:pt x="0" y="10562"/>
                    </a:moveTo>
                    <a:lnTo>
                      <a:pt x="0" y="0"/>
                    </a:lnTo>
                  </a:path>
                </a:pathLst>
              </a:custGeom>
              <a:ln w="5420" cap="flat">
                <a:solidFill>
                  <a:srgbClr val="3B81A0">
                    <a:alpha val="100000"/>
                  </a:srgbClr>
                </a:solidFill>
                <a:prstDash val="solid"/>
                <a:round/>
              </a:ln>
            </p:spPr>
            <p:txBody>
              <a:bodyPr/>
              <a:lstStyle/>
              <a:p>
                <a:endParaRPr/>
              </a:p>
            </p:txBody>
          </p:sp>
          <p:sp>
            <p:nvSpPr>
              <p:cNvPr id="6205" name="pl1753">
                <a:extLst>
                  <a:ext uri="{FF2B5EF4-FFF2-40B4-BE49-F238E27FC236}">
                    <a16:creationId xmlns:a16="http://schemas.microsoft.com/office/drawing/2014/main" id="{6E6F9FC9-AC6A-0540-B5EA-35942CC237C9}"/>
                  </a:ext>
                </a:extLst>
              </p:cNvPr>
              <p:cNvSpPr/>
              <p:nvPr/>
            </p:nvSpPr>
            <p:spPr>
              <a:xfrm>
                <a:off x="7931284" y="3136086"/>
                <a:ext cx="0" cy="5311"/>
              </a:xfrm>
              <a:custGeom>
                <a:avLst/>
                <a:gdLst/>
                <a:ahLst/>
                <a:cxnLst/>
                <a:rect l="0" t="0" r="0" b="0"/>
                <a:pathLst>
                  <a:path h="4467">
                    <a:moveTo>
                      <a:pt x="0" y="0"/>
                    </a:moveTo>
                    <a:lnTo>
                      <a:pt x="0" y="4467"/>
                    </a:lnTo>
                  </a:path>
                </a:pathLst>
              </a:custGeom>
              <a:ln w="5420" cap="flat">
                <a:solidFill>
                  <a:srgbClr val="3B81A0">
                    <a:alpha val="100000"/>
                  </a:srgbClr>
                </a:solidFill>
                <a:prstDash val="solid"/>
                <a:round/>
              </a:ln>
            </p:spPr>
            <p:txBody>
              <a:bodyPr/>
              <a:lstStyle/>
              <a:p>
                <a:endParaRPr/>
              </a:p>
            </p:txBody>
          </p:sp>
          <p:sp>
            <p:nvSpPr>
              <p:cNvPr id="6206" name="pg1754">
                <a:extLst>
                  <a:ext uri="{FF2B5EF4-FFF2-40B4-BE49-F238E27FC236}">
                    <a16:creationId xmlns:a16="http://schemas.microsoft.com/office/drawing/2014/main" id="{812A299F-27CE-904D-BF3D-47AB7AD56E74}"/>
                  </a:ext>
                </a:extLst>
              </p:cNvPr>
              <p:cNvSpPr/>
              <p:nvPr/>
            </p:nvSpPr>
            <p:spPr>
              <a:xfrm>
                <a:off x="7892165" y="3126139"/>
                <a:ext cx="78237" cy="9947"/>
              </a:xfrm>
              <a:custGeom>
                <a:avLst/>
                <a:gdLst/>
                <a:ahLst/>
                <a:cxnLst/>
                <a:rect l="0" t="0" r="0" b="0"/>
                <a:pathLst>
                  <a:path w="69364" h="8367">
                    <a:moveTo>
                      <a:pt x="0" y="0"/>
                    </a:moveTo>
                    <a:lnTo>
                      <a:pt x="0" y="8367"/>
                    </a:lnTo>
                    <a:lnTo>
                      <a:pt x="69364" y="836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07" name="pl1755">
                <a:extLst>
                  <a:ext uri="{FF2B5EF4-FFF2-40B4-BE49-F238E27FC236}">
                    <a16:creationId xmlns:a16="http://schemas.microsoft.com/office/drawing/2014/main" id="{2A0817DB-9711-784A-ACE8-0697572FFA75}"/>
                  </a:ext>
                </a:extLst>
              </p:cNvPr>
              <p:cNvSpPr/>
              <p:nvPr/>
            </p:nvSpPr>
            <p:spPr>
              <a:xfrm>
                <a:off x="7892165" y="313523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08" name="pt1756">
                <a:extLst>
                  <a:ext uri="{FF2B5EF4-FFF2-40B4-BE49-F238E27FC236}">
                    <a16:creationId xmlns:a16="http://schemas.microsoft.com/office/drawing/2014/main" id="{0165A4AA-F9CC-0D41-9E18-7D5941A20C1F}"/>
                  </a:ext>
                </a:extLst>
              </p:cNvPr>
              <p:cNvSpPr/>
              <p:nvPr/>
            </p:nvSpPr>
            <p:spPr>
              <a:xfrm>
                <a:off x="8007601" y="3098965"/>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09" name="pl1757">
                <a:extLst>
                  <a:ext uri="{FF2B5EF4-FFF2-40B4-BE49-F238E27FC236}">
                    <a16:creationId xmlns:a16="http://schemas.microsoft.com/office/drawing/2014/main" id="{CEF48A1F-DEC1-3F46-8DBE-124029A14CA4}"/>
                  </a:ext>
                </a:extLst>
              </p:cNvPr>
              <p:cNvSpPr/>
              <p:nvPr/>
            </p:nvSpPr>
            <p:spPr>
              <a:xfrm>
                <a:off x="8035603" y="3138718"/>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6210" name="pl1758">
                <a:extLst>
                  <a:ext uri="{FF2B5EF4-FFF2-40B4-BE49-F238E27FC236}">
                    <a16:creationId xmlns:a16="http://schemas.microsoft.com/office/drawing/2014/main" id="{08483326-BD45-0945-80E2-57D1A87BBEF5}"/>
                  </a:ext>
                </a:extLst>
              </p:cNvPr>
              <p:cNvSpPr/>
              <p:nvPr/>
            </p:nvSpPr>
            <p:spPr>
              <a:xfrm>
                <a:off x="8035603" y="3145048"/>
                <a:ext cx="0" cy="1186"/>
              </a:xfrm>
              <a:custGeom>
                <a:avLst/>
                <a:gdLst/>
                <a:ahLst/>
                <a:cxnLst/>
                <a:rect l="0" t="0" r="0" b="0"/>
                <a:pathLst>
                  <a:path h="998">
                    <a:moveTo>
                      <a:pt x="0" y="0"/>
                    </a:moveTo>
                    <a:lnTo>
                      <a:pt x="0" y="998"/>
                    </a:lnTo>
                  </a:path>
                </a:pathLst>
              </a:custGeom>
              <a:ln w="5420" cap="flat">
                <a:solidFill>
                  <a:srgbClr val="E5BF6A">
                    <a:alpha val="100000"/>
                  </a:srgbClr>
                </a:solidFill>
                <a:prstDash val="solid"/>
                <a:round/>
              </a:ln>
            </p:spPr>
            <p:txBody>
              <a:bodyPr/>
              <a:lstStyle/>
              <a:p>
                <a:endParaRPr/>
              </a:p>
            </p:txBody>
          </p:sp>
          <p:sp>
            <p:nvSpPr>
              <p:cNvPr id="6211" name="pg1759">
                <a:extLst>
                  <a:ext uri="{FF2B5EF4-FFF2-40B4-BE49-F238E27FC236}">
                    <a16:creationId xmlns:a16="http://schemas.microsoft.com/office/drawing/2014/main" id="{0EB7BBCC-C35D-214B-9704-73D4F2F2C245}"/>
                  </a:ext>
                </a:extLst>
              </p:cNvPr>
              <p:cNvSpPr/>
              <p:nvPr/>
            </p:nvSpPr>
            <p:spPr>
              <a:xfrm>
                <a:off x="7996483" y="3138718"/>
                <a:ext cx="78237" cy="6328"/>
              </a:xfrm>
              <a:custGeom>
                <a:avLst/>
                <a:gdLst/>
                <a:ahLst/>
                <a:cxnLst/>
                <a:rect l="0" t="0" r="0" b="0"/>
                <a:pathLst>
                  <a:path w="69364" h="5323">
                    <a:moveTo>
                      <a:pt x="0" y="0"/>
                    </a:moveTo>
                    <a:lnTo>
                      <a:pt x="0" y="5323"/>
                    </a:lnTo>
                    <a:lnTo>
                      <a:pt x="69364" y="532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12" name="pl1760">
                <a:extLst>
                  <a:ext uri="{FF2B5EF4-FFF2-40B4-BE49-F238E27FC236}">
                    <a16:creationId xmlns:a16="http://schemas.microsoft.com/office/drawing/2014/main" id="{8E5F2D7C-127F-C24C-9035-74423378DE35}"/>
                  </a:ext>
                </a:extLst>
              </p:cNvPr>
              <p:cNvSpPr/>
              <p:nvPr/>
            </p:nvSpPr>
            <p:spPr>
              <a:xfrm>
                <a:off x="7996483" y="314339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13" name="pt1761">
                <a:extLst>
                  <a:ext uri="{FF2B5EF4-FFF2-40B4-BE49-F238E27FC236}">
                    <a16:creationId xmlns:a16="http://schemas.microsoft.com/office/drawing/2014/main" id="{F41B1862-4D3B-584B-8ECA-076C77111648}"/>
                  </a:ext>
                </a:extLst>
              </p:cNvPr>
              <p:cNvSpPr/>
              <p:nvPr/>
            </p:nvSpPr>
            <p:spPr>
              <a:xfrm>
                <a:off x="8111918" y="307557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14" name="pl1762">
                <a:extLst>
                  <a:ext uri="{FF2B5EF4-FFF2-40B4-BE49-F238E27FC236}">
                    <a16:creationId xmlns:a16="http://schemas.microsoft.com/office/drawing/2014/main" id="{9C5049A2-8E11-8141-8A6A-3E1C1890AB14}"/>
                  </a:ext>
                </a:extLst>
              </p:cNvPr>
              <p:cNvSpPr/>
              <p:nvPr/>
            </p:nvSpPr>
            <p:spPr>
              <a:xfrm>
                <a:off x="8139920" y="3144823"/>
                <a:ext cx="0" cy="465"/>
              </a:xfrm>
              <a:custGeom>
                <a:avLst/>
                <a:gdLst/>
                <a:ahLst/>
                <a:cxnLst/>
                <a:rect l="0" t="0" r="0" b="0"/>
                <a:pathLst>
                  <a:path h="391">
                    <a:moveTo>
                      <a:pt x="0" y="391"/>
                    </a:moveTo>
                    <a:lnTo>
                      <a:pt x="0" y="0"/>
                    </a:lnTo>
                  </a:path>
                </a:pathLst>
              </a:custGeom>
              <a:ln w="5420" cap="flat">
                <a:solidFill>
                  <a:srgbClr val="3B81A0">
                    <a:alpha val="100000"/>
                  </a:srgbClr>
                </a:solidFill>
                <a:prstDash val="solid"/>
                <a:round/>
              </a:ln>
            </p:spPr>
            <p:txBody>
              <a:bodyPr/>
              <a:lstStyle/>
              <a:p>
                <a:endParaRPr/>
              </a:p>
            </p:txBody>
          </p:sp>
          <p:sp>
            <p:nvSpPr>
              <p:cNvPr id="6215" name="pl1763">
                <a:extLst>
                  <a:ext uri="{FF2B5EF4-FFF2-40B4-BE49-F238E27FC236}">
                    <a16:creationId xmlns:a16="http://schemas.microsoft.com/office/drawing/2014/main" id="{97647730-B57D-1D4F-9CA0-617312AF0EB7}"/>
                  </a:ext>
                </a:extLst>
              </p:cNvPr>
              <p:cNvSpPr/>
              <p:nvPr/>
            </p:nvSpPr>
            <p:spPr>
              <a:xfrm>
                <a:off x="8139920" y="3151389"/>
                <a:ext cx="0" cy="5041"/>
              </a:xfrm>
              <a:custGeom>
                <a:avLst/>
                <a:gdLst/>
                <a:ahLst/>
                <a:cxnLst/>
                <a:rect l="0" t="0" r="0" b="0"/>
                <a:pathLst>
                  <a:path h="4240">
                    <a:moveTo>
                      <a:pt x="0" y="0"/>
                    </a:moveTo>
                    <a:lnTo>
                      <a:pt x="0" y="4240"/>
                    </a:lnTo>
                  </a:path>
                </a:pathLst>
              </a:custGeom>
              <a:ln w="5420" cap="flat">
                <a:solidFill>
                  <a:srgbClr val="3B81A0">
                    <a:alpha val="100000"/>
                  </a:srgbClr>
                </a:solidFill>
                <a:prstDash val="solid"/>
                <a:round/>
              </a:ln>
            </p:spPr>
            <p:txBody>
              <a:bodyPr/>
              <a:lstStyle/>
              <a:p>
                <a:endParaRPr/>
              </a:p>
            </p:txBody>
          </p:sp>
          <p:sp>
            <p:nvSpPr>
              <p:cNvPr id="6216" name="pg1764">
                <a:extLst>
                  <a:ext uri="{FF2B5EF4-FFF2-40B4-BE49-F238E27FC236}">
                    <a16:creationId xmlns:a16="http://schemas.microsoft.com/office/drawing/2014/main" id="{23E0AF95-F72E-324A-825A-59833A11189E}"/>
                  </a:ext>
                </a:extLst>
              </p:cNvPr>
              <p:cNvSpPr/>
              <p:nvPr/>
            </p:nvSpPr>
            <p:spPr>
              <a:xfrm>
                <a:off x="8100801" y="3145290"/>
                <a:ext cx="78237" cy="6100"/>
              </a:xfrm>
              <a:custGeom>
                <a:avLst/>
                <a:gdLst/>
                <a:ahLst/>
                <a:cxnLst/>
                <a:rect l="0" t="0" r="0" b="0"/>
                <a:pathLst>
                  <a:path w="69364" h="5131">
                    <a:moveTo>
                      <a:pt x="0" y="0"/>
                    </a:moveTo>
                    <a:lnTo>
                      <a:pt x="0" y="5131"/>
                    </a:lnTo>
                    <a:lnTo>
                      <a:pt x="69364" y="513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17" name="pl1765">
                <a:extLst>
                  <a:ext uri="{FF2B5EF4-FFF2-40B4-BE49-F238E27FC236}">
                    <a16:creationId xmlns:a16="http://schemas.microsoft.com/office/drawing/2014/main" id="{52869B9A-A207-4A4A-8E86-EB13C747B1EE}"/>
                  </a:ext>
                </a:extLst>
              </p:cNvPr>
              <p:cNvSpPr/>
              <p:nvPr/>
            </p:nvSpPr>
            <p:spPr>
              <a:xfrm>
                <a:off x="8100801" y="314839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18" name="pt1766">
                <a:extLst>
                  <a:ext uri="{FF2B5EF4-FFF2-40B4-BE49-F238E27FC236}">
                    <a16:creationId xmlns:a16="http://schemas.microsoft.com/office/drawing/2014/main" id="{2A9C8100-090C-F047-84DF-6ECF6CDBEE19}"/>
                  </a:ext>
                </a:extLst>
              </p:cNvPr>
              <p:cNvSpPr/>
              <p:nvPr/>
            </p:nvSpPr>
            <p:spPr>
              <a:xfrm>
                <a:off x="8216237" y="307436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19" name="pl1767">
                <a:extLst>
                  <a:ext uri="{FF2B5EF4-FFF2-40B4-BE49-F238E27FC236}">
                    <a16:creationId xmlns:a16="http://schemas.microsoft.com/office/drawing/2014/main" id="{E51A4DF1-6F8F-9C4D-82BF-C412EACC51BD}"/>
                  </a:ext>
                </a:extLst>
              </p:cNvPr>
              <p:cNvSpPr/>
              <p:nvPr/>
            </p:nvSpPr>
            <p:spPr>
              <a:xfrm>
                <a:off x="8244238" y="3125987"/>
                <a:ext cx="0" cy="55"/>
              </a:xfrm>
              <a:custGeom>
                <a:avLst/>
                <a:gdLst/>
                <a:ahLst/>
                <a:cxnLst/>
                <a:rect l="0" t="0" r="0" b="0"/>
                <a:pathLst>
                  <a:path h="46">
                    <a:moveTo>
                      <a:pt x="0" y="46"/>
                    </a:moveTo>
                    <a:lnTo>
                      <a:pt x="0" y="0"/>
                    </a:lnTo>
                  </a:path>
                </a:pathLst>
              </a:custGeom>
              <a:ln w="5420" cap="flat">
                <a:solidFill>
                  <a:srgbClr val="E5BF6A">
                    <a:alpha val="100000"/>
                  </a:srgbClr>
                </a:solidFill>
                <a:prstDash val="solid"/>
                <a:round/>
              </a:ln>
            </p:spPr>
            <p:txBody>
              <a:bodyPr/>
              <a:lstStyle/>
              <a:p>
                <a:endParaRPr/>
              </a:p>
            </p:txBody>
          </p:sp>
          <p:sp>
            <p:nvSpPr>
              <p:cNvPr id="6220" name="pl1768">
                <a:extLst>
                  <a:ext uri="{FF2B5EF4-FFF2-40B4-BE49-F238E27FC236}">
                    <a16:creationId xmlns:a16="http://schemas.microsoft.com/office/drawing/2014/main" id="{7C1A0DD8-3001-6E41-8668-648B44C79266}"/>
                  </a:ext>
                </a:extLst>
              </p:cNvPr>
              <p:cNvSpPr/>
              <p:nvPr/>
            </p:nvSpPr>
            <p:spPr>
              <a:xfrm>
                <a:off x="8244238" y="3137101"/>
                <a:ext cx="0" cy="3178"/>
              </a:xfrm>
              <a:custGeom>
                <a:avLst/>
                <a:gdLst/>
                <a:ahLst/>
                <a:cxnLst/>
                <a:rect l="0" t="0" r="0" b="0"/>
                <a:pathLst>
                  <a:path h="2673">
                    <a:moveTo>
                      <a:pt x="0" y="0"/>
                    </a:moveTo>
                    <a:lnTo>
                      <a:pt x="0" y="2673"/>
                    </a:lnTo>
                  </a:path>
                </a:pathLst>
              </a:custGeom>
              <a:ln w="5420" cap="flat">
                <a:solidFill>
                  <a:srgbClr val="E5BF6A">
                    <a:alpha val="100000"/>
                  </a:srgbClr>
                </a:solidFill>
                <a:prstDash val="solid"/>
                <a:round/>
              </a:ln>
            </p:spPr>
            <p:txBody>
              <a:bodyPr/>
              <a:lstStyle/>
              <a:p>
                <a:endParaRPr/>
              </a:p>
            </p:txBody>
          </p:sp>
          <p:sp>
            <p:nvSpPr>
              <p:cNvPr id="6221" name="pg1769">
                <a:extLst>
                  <a:ext uri="{FF2B5EF4-FFF2-40B4-BE49-F238E27FC236}">
                    <a16:creationId xmlns:a16="http://schemas.microsoft.com/office/drawing/2014/main" id="{E7731D0D-9AD9-4D4F-8F1A-DE15055156B7}"/>
                  </a:ext>
                </a:extLst>
              </p:cNvPr>
              <p:cNvSpPr/>
              <p:nvPr/>
            </p:nvSpPr>
            <p:spPr>
              <a:xfrm>
                <a:off x="8205118" y="3126042"/>
                <a:ext cx="78237" cy="11058"/>
              </a:xfrm>
              <a:custGeom>
                <a:avLst/>
                <a:gdLst/>
                <a:ahLst/>
                <a:cxnLst/>
                <a:rect l="0" t="0" r="0" b="0"/>
                <a:pathLst>
                  <a:path w="69364" h="9301">
                    <a:moveTo>
                      <a:pt x="0" y="0"/>
                    </a:moveTo>
                    <a:lnTo>
                      <a:pt x="0" y="9301"/>
                    </a:lnTo>
                    <a:lnTo>
                      <a:pt x="69364" y="930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22" name="pl1770">
                <a:extLst>
                  <a:ext uri="{FF2B5EF4-FFF2-40B4-BE49-F238E27FC236}">
                    <a16:creationId xmlns:a16="http://schemas.microsoft.com/office/drawing/2014/main" id="{E5EE3C89-741A-1D4E-9FA9-4DCDB68821C6}"/>
                  </a:ext>
                </a:extLst>
              </p:cNvPr>
              <p:cNvSpPr/>
              <p:nvPr/>
            </p:nvSpPr>
            <p:spPr>
              <a:xfrm>
                <a:off x="8205118" y="312799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23" name="pt1771">
                <a:extLst>
                  <a:ext uri="{FF2B5EF4-FFF2-40B4-BE49-F238E27FC236}">
                    <a16:creationId xmlns:a16="http://schemas.microsoft.com/office/drawing/2014/main" id="{A1D3941D-7944-FA45-ADC0-A012717CB9D6}"/>
                  </a:ext>
                </a:extLst>
              </p:cNvPr>
              <p:cNvSpPr/>
              <p:nvPr/>
            </p:nvSpPr>
            <p:spPr>
              <a:xfrm>
                <a:off x="8320554" y="303764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24" name="pl1772">
                <a:extLst>
                  <a:ext uri="{FF2B5EF4-FFF2-40B4-BE49-F238E27FC236}">
                    <a16:creationId xmlns:a16="http://schemas.microsoft.com/office/drawing/2014/main" id="{8E6438A5-ACD0-154E-B750-5761A99A3974}"/>
                  </a:ext>
                </a:extLst>
              </p:cNvPr>
              <p:cNvSpPr/>
              <p:nvPr/>
            </p:nvSpPr>
            <p:spPr>
              <a:xfrm>
                <a:off x="8348556" y="3118311"/>
                <a:ext cx="0" cy="19755"/>
              </a:xfrm>
              <a:custGeom>
                <a:avLst/>
                <a:gdLst/>
                <a:ahLst/>
                <a:cxnLst/>
                <a:rect l="0" t="0" r="0" b="0"/>
                <a:pathLst>
                  <a:path h="16617">
                    <a:moveTo>
                      <a:pt x="0" y="16617"/>
                    </a:moveTo>
                    <a:lnTo>
                      <a:pt x="0" y="0"/>
                    </a:lnTo>
                  </a:path>
                </a:pathLst>
              </a:custGeom>
              <a:ln w="5420" cap="flat">
                <a:solidFill>
                  <a:srgbClr val="3B81A0">
                    <a:alpha val="100000"/>
                  </a:srgbClr>
                </a:solidFill>
                <a:prstDash val="solid"/>
                <a:round/>
              </a:ln>
            </p:spPr>
            <p:txBody>
              <a:bodyPr/>
              <a:lstStyle/>
              <a:p>
                <a:endParaRPr/>
              </a:p>
            </p:txBody>
          </p:sp>
          <p:sp>
            <p:nvSpPr>
              <p:cNvPr id="6225" name="pl1773">
                <a:extLst>
                  <a:ext uri="{FF2B5EF4-FFF2-40B4-BE49-F238E27FC236}">
                    <a16:creationId xmlns:a16="http://schemas.microsoft.com/office/drawing/2014/main" id="{BCFE62AE-DC17-AB4E-9B80-A3F6A4A7FAB8}"/>
                  </a:ext>
                </a:extLst>
              </p:cNvPr>
              <p:cNvSpPr/>
              <p:nvPr/>
            </p:nvSpPr>
            <p:spPr>
              <a:xfrm>
                <a:off x="8348556" y="3170218"/>
                <a:ext cx="0" cy="2435"/>
              </a:xfrm>
              <a:custGeom>
                <a:avLst/>
                <a:gdLst/>
                <a:ahLst/>
                <a:cxnLst/>
                <a:rect l="0" t="0" r="0" b="0"/>
                <a:pathLst>
                  <a:path h="2048">
                    <a:moveTo>
                      <a:pt x="0" y="0"/>
                    </a:moveTo>
                    <a:lnTo>
                      <a:pt x="0" y="2048"/>
                    </a:lnTo>
                  </a:path>
                </a:pathLst>
              </a:custGeom>
              <a:ln w="5420" cap="flat">
                <a:solidFill>
                  <a:srgbClr val="3B81A0">
                    <a:alpha val="100000"/>
                  </a:srgbClr>
                </a:solidFill>
                <a:prstDash val="solid"/>
                <a:round/>
              </a:ln>
            </p:spPr>
            <p:txBody>
              <a:bodyPr/>
              <a:lstStyle/>
              <a:p>
                <a:endParaRPr/>
              </a:p>
            </p:txBody>
          </p:sp>
          <p:sp>
            <p:nvSpPr>
              <p:cNvPr id="6226" name="pg1774">
                <a:extLst>
                  <a:ext uri="{FF2B5EF4-FFF2-40B4-BE49-F238E27FC236}">
                    <a16:creationId xmlns:a16="http://schemas.microsoft.com/office/drawing/2014/main" id="{65000C8E-D070-1745-A391-13755F030A16}"/>
                  </a:ext>
                </a:extLst>
              </p:cNvPr>
              <p:cNvSpPr/>
              <p:nvPr/>
            </p:nvSpPr>
            <p:spPr>
              <a:xfrm>
                <a:off x="8309437" y="3138066"/>
                <a:ext cx="78237" cy="32151"/>
              </a:xfrm>
              <a:custGeom>
                <a:avLst/>
                <a:gdLst/>
                <a:ahLst/>
                <a:cxnLst/>
                <a:rect l="0" t="0" r="0" b="0"/>
                <a:pathLst>
                  <a:path w="69364" h="27044">
                    <a:moveTo>
                      <a:pt x="0" y="0"/>
                    </a:moveTo>
                    <a:lnTo>
                      <a:pt x="0" y="27044"/>
                    </a:lnTo>
                    <a:lnTo>
                      <a:pt x="69364" y="2704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27" name="pl1775">
                <a:extLst>
                  <a:ext uri="{FF2B5EF4-FFF2-40B4-BE49-F238E27FC236}">
                    <a16:creationId xmlns:a16="http://schemas.microsoft.com/office/drawing/2014/main" id="{FBFAA0BE-DF42-8441-826B-9F2D77694A8B}"/>
                  </a:ext>
                </a:extLst>
              </p:cNvPr>
              <p:cNvSpPr/>
              <p:nvPr/>
            </p:nvSpPr>
            <p:spPr>
              <a:xfrm>
                <a:off x="8309437" y="315609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28" name="pt1776">
                <a:extLst>
                  <a:ext uri="{FF2B5EF4-FFF2-40B4-BE49-F238E27FC236}">
                    <a16:creationId xmlns:a16="http://schemas.microsoft.com/office/drawing/2014/main" id="{271602B6-6F4F-9640-8DF7-8971819D7131}"/>
                  </a:ext>
                </a:extLst>
              </p:cNvPr>
              <p:cNvSpPr/>
              <p:nvPr/>
            </p:nvSpPr>
            <p:spPr>
              <a:xfrm>
                <a:off x="8424872" y="306908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29" name="pl1777">
                <a:extLst>
                  <a:ext uri="{FF2B5EF4-FFF2-40B4-BE49-F238E27FC236}">
                    <a16:creationId xmlns:a16="http://schemas.microsoft.com/office/drawing/2014/main" id="{9EC8C52B-8407-894B-A815-F5258EE50AE4}"/>
                  </a:ext>
                </a:extLst>
              </p:cNvPr>
              <p:cNvSpPr/>
              <p:nvPr/>
            </p:nvSpPr>
            <p:spPr>
              <a:xfrm>
                <a:off x="8452874" y="3148635"/>
                <a:ext cx="0" cy="4247"/>
              </a:xfrm>
              <a:custGeom>
                <a:avLst/>
                <a:gdLst/>
                <a:ahLst/>
                <a:cxnLst/>
                <a:rect l="0" t="0" r="0" b="0"/>
                <a:pathLst>
                  <a:path h="3573">
                    <a:moveTo>
                      <a:pt x="0" y="3573"/>
                    </a:moveTo>
                    <a:lnTo>
                      <a:pt x="0" y="0"/>
                    </a:lnTo>
                  </a:path>
                </a:pathLst>
              </a:custGeom>
              <a:ln w="5420" cap="flat">
                <a:solidFill>
                  <a:srgbClr val="E5BF6A">
                    <a:alpha val="100000"/>
                  </a:srgbClr>
                </a:solidFill>
                <a:prstDash val="solid"/>
                <a:round/>
              </a:ln>
            </p:spPr>
            <p:txBody>
              <a:bodyPr/>
              <a:lstStyle/>
              <a:p>
                <a:endParaRPr/>
              </a:p>
            </p:txBody>
          </p:sp>
          <p:sp>
            <p:nvSpPr>
              <p:cNvPr id="6230" name="pl1778">
                <a:extLst>
                  <a:ext uri="{FF2B5EF4-FFF2-40B4-BE49-F238E27FC236}">
                    <a16:creationId xmlns:a16="http://schemas.microsoft.com/office/drawing/2014/main" id="{77A6F3B0-B3B3-8C45-A8FD-2A1B1D58D13B}"/>
                  </a:ext>
                </a:extLst>
              </p:cNvPr>
              <p:cNvSpPr/>
              <p:nvPr/>
            </p:nvSpPr>
            <p:spPr>
              <a:xfrm>
                <a:off x="8452874" y="3168511"/>
                <a:ext cx="0" cy="4343"/>
              </a:xfrm>
              <a:custGeom>
                <a:avLst/>
                <a:gdLst/>
                <a:ahLst/>
                <a:cxnLst/>
                <a:rect l="0" t="0" r="0" b="0"/>
                <a:pathLst>
                  <a:path h="3653">
                    <a:moveTo>
                      <a:pt x="0" y="0"/>
                    </a:moveTo>
                    <a:lnTo>
                      <a:pt x="0" y="3653"/>
                    </a:lnTo>
                  </a:path>
                </a:pathLst>
              </a:custGeom>
              <a:ln w="5420" cap="flat">
                <a:solidFill>
                  <a:srgbClr val="E5BF6A">
                    <a:alpha val="100000"/>
                  </a:srgbClr>
                </a:solidFill>
                <a:prstDash val="solid"/>
                <a:round/>
              </a:ln>
            </p:spPr>
            <p:txBody>
              <a:bodyPr/>
              <a:lstStyle/>
              <a:p>
                <a:endParaRPr/>
              </a:p>
            </p:txBody>
          </p:sp>
          <p:sp>
            <p:nvSpPr>
              <p:cNvPr id="6231" name="pg1779">
                <a:extLst>
                  <a:ext uri="{FF2B5EF4-FFF2-40B4-BE49-F238E27FC236}">
                    <a16:creationId xmlns:a16="http://schemas.microsoft.com/office/drawing/2014/main" id="{47D74824-8330-9449-ABA5-6D18694C78DB}"/>
                  </a:ext>
                </a:extLst>
              </p:cNvPr>
              <p:cNvSpPr/>
              <p:nvPr/>
            </p:nvSpPr>
            <p:spPr>
              <a:xfrm>
                <a:off x="8413754" y="3152885"/>
                <a:ext cx="78237" cy="15626"/>
              </a:xfrm>
              <a:custGeom>
                <a:avLst/>
                <a:gdLst/>
                <a:ahLst/>
                <a:cxnLst/>
                <a:rect l="0" t="0" r="0" b="0"/>
                <a:pathLst>
                  <a:path w="69364" h="13144">
                    <a:moveTo>
                      <a:pt x="0" y="0"/>
                    </a:moveTo>
                    <a:lnTo>
                      <a:pt x="0" y="13144"/>
                    </a:lnTo>
                    <a:lnTo>
                      <a:pt x="69364" y="1314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32" name="pl1780">
                <a:extLst>
                  <a:ext uri="{FF2B5EF4-FFF2-40B4-BE49-F238E27FC236}">
                    <a16:creationId xmlns:a16="http://schemas.microsoft.com/office/drawing/2014/main" id="{B78608F2-5D74-A84D-94EF-21E9F5999F2E}"/>
                  </a:ext>
                </a:extLst>
              </p:cNvPr>
              <p:cNvSpPr/>
              <p:nvPr/>
            </p:nvSpPr>
            <p:spPr>
              <a:xfrm>
                <a:off x="8413754" y="315990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33" name="pt1781">
                <a:extLst>
                  <a:ext uri="{FF2B5EF4-FFF2-40B4-BE49-F238E27FC236}">
                    <a16:creationId xmlns:a16="http://schemas.microsoft.com/office/drawing/2014/main" id="{E7E4162C-EDCA-C64A-B00C-1ADE955ABCDC}"/>
                  </a:ext>
                </a:extLst>
              </p:cNvPr>
              <p:cNvSpPr/>
              <p:nvPr/>
            </p:nvSpPr>
            <p:spPr>
              <a:xfrm>
                <a:off x="8529190" y="309265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34" name="pt1782">
                <a:extLst>
                  <a:ext uri="{FF2B5EF4-FFF2-40B4-BE49-F238E27FC236}">
                    <a16:creationId xmlns:a16="http://schemas.microsoft.com/office/drawing/2014/main" id="{0D8E7D6E-23B6-824A-AF6E-DA732097CBB7}"/>
                  </a:ext>
                </a:extLst>
              </p:cNvPr>
              <p:cNvSpPr/>
              <p:nvPr/>
            </p:nvSpPr>
            <p:spPr>
              <a:xfrm>
                <a:off x="8529190" y="3142661"/>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35" name="pt1783">
                <a:extLst>
                  <a:ext uri="{FF2B5EF4-FFF2-40B4-BE49-F238E27FC236}">
                    <a16:creationId xmlns:a16="http://schemas.microsoft.com/office/drawing/2014/main" id="{2A0269F0-7EF7-C642-944E-777E515E65B5}"/>
                  </a:ext>
                </a:extLst>
              </p:cNvPr>
              <p:cNvSpPr/>
              <p:nvPr/>
            </p:nvSpPr>
            <p:spPr>
              <a:xfrm>
                <a:off x="8529190" y="309196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36" name="pl1784">
                <a:extLst>
                  <a:ext uri="{FF2B5EF4-FFF2-40B4-BE49-F238E27FC236}">
                    <a16:creationId xmlns:a16="http://schemas.microsoft.com/office/drawing/2014/main" id="{2F25DAB1-3B26-E541-9DB6-929B063C1890}"/>
                  </a:ext>
                </a:extLst>
              </p:cNvPr>
              <p:cNvSpPr/>
              <p:nvPr/>
            </p:nvSpPr>
            <p:spPr>
              <a:xfrm>
                <a:off x="8557191" y="3183337"/>
                <a:ext cx="0" cy="172"/>
              </a:xfrm>
              <a:custGeom>
                <a:avLst/>
                <a:gdLst/>
                <a:ahLst/>
                <a:cxnLst/>
                <a:rect l="0" t="0" r="0" b="0"/>
                <a:pathLst>
                  <a:path h="144">
                    <a:moveTo>
                      <a:pt x="0" y="144"/>
                    </a:moveTo>
                    <a:lnTo>
                      <a:pt x="0" y="0"/>
                    </a:lnTo>
                  </a:path>
                </a:pathLst>
              </a:custGeom>
              <a:ln w="5420" cap="flat">
                <a:solidFill>
                  <a:srgbClr val="3B81A0">
                    <a:alpha val="100000"/>
                  </a:srgbClr>
                </a:solidFill>
                <a:prstDash val="solid"/>
                <a:round/>
              </a:ln>
            </p:spPr>
            <p:txBody>
              <a:bodyPr/>
              <a:lstStyle/>
              <a:p>
                <a:endParaRPr/>
              </a:p>
            </p:txBody>
          </p:sp>
          <p:sp>
            <p:nvSpPr>
              <p:cNvPr id="6237" name="pl1785">
                <a:extLst>
                  <a:ext uri="{FF2B5EF4-FFF2-40B4-BE49-F238E27FC236}">
                    <a16:creationId xmlns:a16="http://schemas.microsoft.com/office/drawing/2014/main" id="{76DE1726-4C1F-874B-BF93-70DDE143D304}"/>
                  </a:ext>
                </a:extLst>
              </p:cNvPr>
              <p:cNvSpPr/>
              <p:nvPr/>
            </p:nvSpPr>
            <p:spPr>
              <a:xfrm>
                <a:off x="8557191" y="3184832"/>
                <a:ext cx="0" cy="1388"/>
              </a:xfrm>
              <a:custGeom>
                <a:avLst/>
                <a:gdLst/>
                <a:ahLst/>
                <a:cxnLst/>
                <a:rect l="0" t="0" r="0" b="0"/>
                <a:pathLst>
                  <a:path h="1168">
                    <a:moveTo>
                      <a:pt x="0" y="0"/>
                    </a:moveTo>
                    <a:lnTo>
                      <a:pt x="0" y="1168"/>
                    </a:lnTo>
                  </a:path>
                </a:pathLst>
              </a:custGeom>
              <a:ln w="5420" cap="flat">
                <a:solidFill>
                  <a:srgbClr val="3B81A0">
                    <a:alpha val="100000"/>
                  </a:srgbClr>
                </a:solidFill>
                <a:prstDash val="solid"/>
                <a:round/>
              </a:ln>
            </p:spPr>
            <p:txBody>
              <a:bodyPr/>
              <a:lstStyle/>
              <a:p>
                <a:endParaRPr/>
              </a:p>
            </p:txBody>
          </p:sp>
          <p:sp>
            <p:nvSpPr>
              <p:cNvPr id="6238" name="pg1786">
                <a:extLst>
                  <a:ext uri="{FF2B5EF4-FFF2-40B4-BE49-F238E27FC236}">
                    <a16:creationId xmlns:a16="http://schemas.microsoft.com/office/drawing/2014/main" id="{73801F4B-113D-484C-8262-2AE18DA0E9D7}"/>
                  </a:ext>
                </a:extLst>
              </p:cNvPr>
              <p:cNvSpPr/>
              <p:nvPr/>
            </p:nvSpPr>
            <p:spPr>
              <a:xfrm>
                <a:off x="8518072" y="3183509"/>
                <a:ext cx="78237" cy="1322"/>
              </a:xfrm>
              <a:custGeom>
                <a:avLst/>
                <a:gdLst/>
                <a:ahLst/>
                <a:cxnLst/>
                <a:rect l="0" t="0" r="0" b="0"/>
                <a:pathLst>
                  <a:path w="69364" h="1112">
                    <a:moveTo>
                      <a:pt x="0" y="0"/>
                    </a:moveTo>
                    <a:lnTo>
                      <a:pt x="0" y="1112"/>
                    </a:lnTo>
                    <a:lnTo>
                      <a:pt x="69364" y="111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39" name="pl1787">
                <a:extLst>
                  <a:ext uri="{FF2B5EF4-FFF2-40B4-BE49-F238E27FC236}">
                    <a16:creationId xmlns:a16="http://schemas.microsoft.com/office/drawing/2014/main" id="{FEED1980-807E-4345-BE67-C1F189F4CBAA}"/>
                  </a:ext>
                </a:extLst>
              </p:cNvPr>
              <p:cNvSpPr/>
              <p:nvPr/>
            </p:nvSpPr>
            <p:spPr>
              <a:xfrm>
                <a:off x="8518072" y="318449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40" name="pt1788">
                <a:extLst>
                  <a:ext uri="{FF2B5EF4-FFF2-40B4-BE49-F238E27FC236}">
                    <a16:creationId xmlns:a16="http://schemas.microsoft.com/office/drawing/2014/main" id="{FC08A21E-D705-454E-88F1-C32241D67238}"/>
                  </a:ext>
                </a:extLst>
              </p:cNvPr>
              <p:cNvSpPr/>
              <p:nvPr/>
            </p:nvSpPr>
            <p:spPr>
              <a:xfrm>
                <a:off x="8633507" y="310498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41" name="pl1789">
                <a:extLst>
                  <a:ext uri="{FF2B5EF4-FFF2-40B4-BE49-F238E27FC236}">
                    <a16:creationId xmlns:a16="http://schemas.microsoft.com/office/drawing/2014/main" id="{7AC888C3-1F4A-A845-B798-FEAFEE593227}"/>
                  </a:ext>
                </a:extLst>
              </p:cNvPr>
              <p:cNvSpPr/>
              <p:nvPr/>
            </p:nvSpPr>
            <p:spPr>
              <a:xfrm>
                <a:off x="8661509" y="3173997"/>
                <a:ext cx="0" cy="4066"/>
              </a:xfrm>
              <a:custGeom>
                <a:avLst/>
                <a:gdLst/>
                <a:ahLst/>
                <a:cxnLst/>
                <a:rect l="0" t="0" r="0" b="0"/>
                <a:pathLst>
                  <a:path h="3420">
                    <a:moveTo>
                      <a:pt x="0" y="3420"/>
                    </a:moveTo>
                    <a:lnTo>
                      <a:pt x="0" y="0"/>
                    </a:lnTo>
                  </a:path>
                </a:pathLst>
              </a:custGeom>
              <a:ln w="5420" cap="flat">
                <a:solidFill>
                  <a:srgbClr val="E5BF6A">
                    <a:alpha val="100000"/>
                  </a:srgbClr>
                </a:solidFill>
                <a:prstDash val="solid"/>
                <a:round/>
              </a:ln>
            </p:spPr>
            <p:txBody>
              <a:bodyPr/>
              <a:lstStyle/>
              <a:p>
                <a:endParaRPr/>
              </a:p>
            </p:txBody>
          </p:sp>
          <p:sp>
            <p:nvSpPr>
              <p:cNvPr id="6242" name="pl1790">
                <a:extLst>
                  <a:ext uri="{FF2B5EF4-FFF2-40B4-BE49-F238E27FC236}">
                    <a16:creationId xmlns:a16="http://schemas.microsoft.com/office/drawing/2014/main" id="{7AD208CB-5E59-4145-AAA7-B152E66B5AF1}"/>
                  </a:ext>
                </a:extLst>
              </p:cNvPr>
              <p:cNvSpPr/>
              <p:nvPr/>
            </p:nvSpPr>
            <p:spPr>
              <a:xfrm>
                <a:off x="8661509" y="3184428"/>
                <a:ext cx="0" cy="1883"/>
              </a:xfrm>
              <a:custGeom>
                <a:avLst/>
                <a:gdLst/>
                <a:ahLst/>
                <a:cxnLst/>
                <a:rect l="0" t="0" r="0" b="0"/>
                <a:pathLst>
                  <a:path h="1584">
                    <a:moveTo>
                      <a:pt x="0" y="0"/>
                    </a:moveTo>
                    <a:lnTo>
                      <a:pt x="0" y="1584"/>
                    </a:lnTo>
                  </a:path>
                </a:pathLst>
              </a:custGeom>
              <a:ln w="5420" cap="flat">
                <a:solidFill>
                  <a:srgbClr val="E5BF6A">
                    <a:alpha val="100000"/>
                  </a:srgbClr>
                </a:solidFill>
                <a:prstDash val="solid"/>
                <a:round/>
              </a:ln>
            </p:spPr>
            <p:txBody>
              <a:bodyPr/>
              <a:lstStyle/>
              <a:p>
                <a:endParaRPr/>
              </a:p>
            </p:txBody>
          </p:sp>
          <p:sp>
            <p:nvSpPr>
              <p:cNvPr id="6243" name="pg1791">
                <a:extLst>
                  <a:ext uri="{FF2B5EF4-FFF2-40B4-BE49-F238E27FC236}">
                    <a16:creationId xmlns:a16="http://schemas.microsoft.com/office/drawing/2014/main" id="{1F2A52A0-6E42-C142-8819-E9CAB8D899F6}"/>
                  </a:ext>
                </a:extLst>
              </p:cNvPr>
              <p:cNvSpPr/>
              <p:nvPr/>
            </p:nvSpPr>
            <p:spPr>
              <a:xfrm>
                <a:off x="8622389" y="3178064"/>
                <a:ext cx="78237" cy="6364"/>
              </a:xfrm>
              <a:custGeom>
                <a:avLst/>
                <a:gdLst/>
                <a:ahLst/>
                <a:cxnLst/>
                <a:rect l="0" t="0" r="0" b="0"/>
                <a:pathLst>
                  <a:path w="69364" h="5353">
                    <a:moveTo>
                      <a:pt x="0" y="0"/>
                    </a:moveTo>
                    <a:lnTo>
                      <a:pt x="0" y="5353"/>
                    </a:lnTo>
                    <a:lnTo>
                      <a:pt x="69364" y="535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44" name="pl1792">
                <a:extLst>
                  <a:ext uri="{FF2B5EF4-FFF2-40B4-BE49-F238E27FC236}">
                    <a16:creationId xmlns:a16="http://schemas.microsoft.com/office/drawing/2014/main" id="{BC8DC6CA-0014-284A-9CB9-B5F29EC3C557}"/>
                  </a:ext>
                </a:extLst>
              </p:cNvPr>
              <p:cNvSpPr/>
              <p:nvPr/>
            </p:nvSpPr>
            <p:spPr>
              <a:xfrm>
                <a:off x="8622389" y="318079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grpSp>
        <p:nvGrpSpPr>
          <p:cNvPr id="6384" name="Group 6383">
            <a:extLst>
              <a:ext uri="{FF2B5EF4-FFF2-40B4-BE49-F238E27FC236}">
                <a16:creationId xmlns:a16="http://schemas.microsoft.com/office/drawing/2014/main" id="{DE6B231E-F081-5642-8D2C-8ECAAE308F2F}"/>
              </a:ext>
            </a:extLst>
          </p:cNvPr>
          <p:cNvGrpSpPr/>
          <p:nvPr/>
        </p:nvGrpSpPr>
        <p:grpSpPr>
          <a:xfrm>
            <a:off x="462440" y="3638757"/>
            <a:ext cx="1588661" cy="1050423"/>
            <a:chOff x="7135438" y="3304287"/>
            <a:chExt cx="1588661" cy="1050423"/>
          </a:xfrm>
        </p:grpSpPr>
        <p:sp>
          <p:nvSpPr>
            <p:cNvPr id="4224" name="rc1802">
              <a:extLst>
                <a:ext uri="{FF2B5EF4-FFF2-40B4-BE49-F238E27FC236}">
                  <a16:creationId xmlns:a16="http://schemas.microsoft.com/office/drawing/2014/main" id="{A2082AA5-1BE3-A446-A60A-BA91146845FE}"/>
                </a:ext>
              </a:extLst>
            </p:cNvPr>
            <p:cNvSpPr/>
            <p:nvPr/>
          </p:nvSpPr>
          <p:spPr>
            <a:xfrm>
              <a:off x="7451423" y="3559724"/>
              <a:ext cx="1272676" cy="775382"/>
            </a:xfrm>
            <a:prstGeom prst="rect">
              <a:avLst/>
            </a:prstGeom>
            <a:solidFill>
              <a:srgbClr val="FFFFFF">
                <a:alpha val="100000"/>
              </a:srgbClr>
            </a:solidFill>
          </p:spPr>
          <p:txBody>
            <a:bodyPr/>
            <a:lstStyle/>
            <a:p>
              <a:endParaRPr/>
            </a:p>
          </p:txBody>
        </p:sp>
        <p:sp>
          <p:nvSpPr>
            <p:cNvPr id="4225" name="pl1803">
              <a:extLst>
                <a:ext uri="{FF2B5EF4-FFF2-40B4-BE49-F238E27FC236}">
                  <a16:creationId xmlns:a16="http://schemas.microsoft.com/office/drawing/2014/main" id="{C84B740A-360F-4B46-B271-77756EAD1FC9}"/>
                </a:ext>
              </a:extLst>
            </p:cNvPr>
            <p:cNvSpPr/>
            <p:nvPr/>
          </p:nvSpPr>
          <p:spPr>
            <a:xfrm>
              <a:off x="7451423" y="421708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226" name="pl1804">
              <a:extLst>
                <a:ext uri="{FF2B5EF4-FFF2-40B4-BE49-F238E27FC236}">
                  <a16:creationId xmlns:a16="http://schemas.microsoft.com/office/drawing/2014/main" id="{EBF07B6F-5966-D445-96E8-C043B7556A90}"/>
                </a:ext>
              </a:extLst>
            </p:cNvPr>
            <p:cNvSpPr/>
            <p:nvPr/>
          </p:nvSpPr>
          <p:spPr>
            <a:xfrm>
              <a:off x="7451423" y="403714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227" name="pl1805">
              <a:extLst>
                <a:ext uri="{FF2B5EF4-FFF2-40B4-BE49-F238E27FC236}">
                  <a16:creationId xmlns:a16="http://schemas.microsoft.com/office/drawing/2014/main" id="{C90C6A10-2F75-A942-AB94-EF428E3A082C}"/>
                </a:ext>
              </a:extLst>
            </p:cNvPr>
            <p:cNvSpPr/>
            <p:nvPr/>
          </p:nvSpPr>
          <p:spPr>
            <a:xfrm>
              <a:off x="7451423" y="385719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228" name="pl1806">
              <a:extLst>
                <a:ext uri="{FF2B5EF4-FFF2-40B4-BE49-F238E27FC236}">
                  <a16:creationId xmlns:a16="http://schemas.microsoft.com/office/drawing/2014/main" id="{D0677EA4-3E41-6544-99BE-4DEB1DC521DE}"/>
                </a:ext>
              </a:extLst>
            </p:cNvPr>
            <p:cNvSpPr/>
            <p:nvPr/>
          </p:nvSpPr>
          <p:spPr>
            <a:xfrm>
              <a:off x="7451423" y="367725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229" name="pl1807">
              <a:extLst>
                <a:ext uri="{FF2B5EF4-FFF2-40B4-BE49-F238E27FC236}">
                  <a16:creationId xmlns:a16="http://schemas.microsoft.com/office/drawing/2014/main" id="{3A33E9DC-AA53-4140-9F3B-140755878F8C}"/>
                </a:ext>
              </a:extLst>
            </p:cNvPr>
            <p:cNvSpPr/>
            <p:nvPr/>
          </p:nvSpPr>
          <p:spPr>
            <a:xfrm>
              <a:off x="7451423" y="430706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230" name="pl1808">
              <a:extLst>
                <a:ext uri="{FF2B5EF4-FFF2-40B4-BE49-F238E27FC236}">
                  <a16:creationId xmlns:a16="http://schemas.microsoft.com/office/drawing/2014/main" id="{2683C43B-7325-734E-9554-9BA787A1F31A}"/>
                </a:ext>
              </a:extLst>
            </p:cNvPr>
            <p:cNvSpPr/>
            <p:nvPr/>
          </p:nvSpPr>
          <p:spPr>
            <a:xfrm>
              <a:off x="7451423" y="412711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231" name="pl1809">
              <a:extLst>
                <a:ext uri="{FF2B5EF4-FFF2-40B4-BE49-F238E27FC236}">
                  <a16:creationId xmlns:a16="http://schemas.microsoft.com/office/drawing/2014/main" id="{EF9994D1-3BE5-9048-B1E0-6C51C7128FCC}"/>
                </a:ext>
              </a:extLst>
            </p:cNvPr>
            <p:cNvSpPr/>
            <p:nvPr/>
          </p:nvSpPr>
          <p:spPr>
            <a:xfrm>
              <a:off x="7451423" y="394716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232" name="pl1810">
              <a:extLst>
                <a:ext uri="{FF2B5EF4-FFF2-40B4-BE49-F238E27FC236}">
                  <a16:creationId xmlns:a16="http://schemas.microsoft.com/office/drawing/2014/main" id="{BC96AB57-2303-D943-B977-437E80CB905A}"/>
                </a:ext>
              </a:extLst>
            </p:cNvPr>
            <p:cNvSpPr/>
            <p:nvPr/>
          </p:nvSpPr>
          <p:spPr>
            <a:xfrm>
              <a:off x="7451423" y="376722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233" name="pl1811">
              <a:extLst>
                <a:ext uri="{FF2B5EF4-FFF2-40B4-BE49-F238E27FC236}">
                  <a16:creationId xmlns:a16="http://schemas.microsoft.com/office/drawing/2014/main" id="{F650667B-F6F8-CA47-B61F-C281BE4AB816}"/>
                </a:ext>
              </a:extLst>
            </p:cNvPr>
            <p:cNvSpPr/>
            <p:nvPr/>
          </p:nvSpPr>
          <p:spPr>
            <a:xfrm>
              <a:off x="7451423" y="358727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234" name="pl1812">
              <a:extLst>
                <a:ext uri="{FF2B5EF4-FFF2-40B4-BE49-F238E27FC236}">
                  <a16:creationId xmlns:a16="http://schemas.microsoft.com/office/drawing/2014/main" id="{BEAC57FE-E8FA-8F4C-843F-EA8848846C90}"/>
                </a:ext>
              </a:extLst>
            </p:cNvPr>
            <p:cNvSpPr/>
            <p:nvPr/>
          </p:nvSpPr>
          <p:spPr>
            <a:xfrm>
              <a:off x="751401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35" name="pl1813">
              <a:extLst>
                <a:ext uri="{FF2B5EF4-FFF2-40B4-BE49-F238E27FC236}">
                  <a16:creationId xmlns:a16="http://schemas.microsoft.com/office/drawing/2014/main" id="{125B41C4-682B-2B42-ABEC-45500BEAF234}"/>
                </a:ext>
              </a:extLst>
            </p:cNvPr>
            <p:cNvSpPr/>
            <p:nvPr/>
          </p:nvSpPr>
          <p:spPr>
            <a:xfrm>
              <a:off x="7618331"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36" name="pl1814">
              <a:extLst>
                <a:ext uri="{FF2B5EF4-FFF2-40B4-BE49-F238E27FC236}">
                  <a16:creationId xmlns:a16="http://schemas.microsoft.com/office/drawing/2014/main" id="{E1D3CA6C-F8D5-FB47-9CF8-AD8446697C20}"/>
                </a:ext>
              </a:extLst>
            </p:cNvPr>
            <p:cNvSpPr/>
            <p:nvPr/>
          </p:nvSpPr>
          <p:spPr>
            <a:xfrm>
              <a:off x="7722650"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37" name="pl1815">
              <a:extLst>
                <a:ext uri="{FF2B5EF4-FFF2-40B4-BE49-F238E27FC236}">
                  <a16:creationId xmlns:a16="http://schemas.microsoft.com/office/drawing/2014/main" id="{0F5E6745-0BE4-4E4E-892D-C8A2B51CA0A1}"/>
                </a:ext>
              </a:extLst>
            </p:cNvPr>
            <p:cNvSpPr/>
            <p:nvPr/>
          </p:nvSpPr>
          <p:spPr>
            <a:xfrm>
              <a:off x="7826967"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38" name="pl1816">
              <a:extLst>
                <a:ext uri="{FF2B5EF4-FFF2-40B4-BE49-F238E27FC236}">
                  <a16:creationId xmlns:a16="http://schemas.microsoft.com/office/drawing/2014/main" id="{8F1E0109-4800-4349-8F31-267597AE5299}"/>
                </a:ext>
              </a:extLst>
            </p:cNvPr>
            <p:cNvSpPr/>
            <p:nvPr/>
          </p:nvSpPr>
          <p:spPr>
            <a:xfrm>
              <a:off x="793128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39" name="pl1817">
              <a:extLst>
                <a:ext uri="{FF2B5EF4-FFF2-40B4-BE49-F238E27FC236}">
                  <a16:creationId xmlns:a16="http://schemas.microsoft.com/office/drawing/2014/main" id="{45D05CEA-8895-DE46-AA06-F2EA42BE77B3}"/>
                </a:ext>
              </a:extLst>
            </p:cNvPr>
            <p:cNvSpPr/>
            <p:nvPr/>
          </p:nvSpPr>
          <p:spPr>
            <a:xfrm>
              <a:off x="8035603"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0" name="pl1818">
              <a:extLst>
                <a:ext uri="{FF2B5EF4-FFF2-40B4-BE49-F238E27FC236}">
                  <a16:creationId xmlns:a16="http://schemas.microsoft.com/office/drawing/2014/main" id="{514AD829-3E78-E14F-A3D7-D18934F15F41}"/>
                </a:ext>
              </a:extLst>
            </p:cNvPr>
            <p:cNvSpPr/>
            <p:nvPr/>
          </p:nvSpPr>
          <p:spPr>
            <a:xfrm>
              <a:off x="8139920"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1" name="pl1819">
              <a:extLst>
                <a:ext uri="{FF2B5EF4-FFF2-40B4-BE49-F238E27FC236}">
                  <a16:creationId xmlns:a16="http://schemas.microsoft.com/office/drawing/2014/main" id="{283DBAEE-14FD-944C-A9CD-BB42DFB5EFE7}"/>
                </a:ext>
              </a:extLst>
            </p:cNvPr>
            <p:cNvSpPr/>
            <p:nvPr/>
          </p:nvSpPr>
          <p:spPr>
            <a:xfrm>
              <a:off x="8244238"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2" name="pl1820">
              <a:extLst>
                <a:ext uri="{FF2B5EF4-FFF2-40B4-BE49-F238E27FC236}">
                  <a16:creationId xmlns:a16="http://schemas.microsoft.com/office/drawing/2014/main" id="{93BBF3DA-D4BB-CA47-A3FD-571F86DC9B6E}"/>
                </a:ext>
              </a:extLst>
            </p:cNvPr>
            <p:cNvSpPr/>
            <p:nvPr/>
          </p:nvSpPr>
          <p:spPr>
            <a:xfrm>
              <a:off x="834855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3" name="pl1821">
              <a:extLst>
                <a:ext uri="{FF2B5EF4-FFF2-40B4-BE49-F238E27FC236}">
                  <a16:creationId xmlns:a16="http://schemas.microsoft.com/office/drawing/2014/main" id="{077CD16A-FE02-2445-9DA3-7AA109B63881}"/>
                </a:ext>
              </a:extLst>
            </p:cNvPr>
            <p:cNvSpPr/>
            <p:nvPr/>
          </p:nvSpPr>
          <p:spPr>
            <a:xfrm>
              <a:off x="845287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4" name="pl1822">
              <a:extLst>
                <a:ext uri="{FF2B5EF4-FFF2-40B4-BE49-F238E27FC236}">
                  <a16:creationId xmlns:a16="http://schemas.microsoft.com/office/drawing/2014/main" id="{7AB39D15-9DC0-2640-9D62-02A12BCB0FDF}"/>
                </a:ext>
              </a:extLst>
            </p:cNvPr>
            <p:cNvSpPr/>
            <p:nvPr/>
          </p:nvSpPr>
          <p:spPr>
            <a:xfrm>
              <a:off x="8557191"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245" name="pl1823">
              <a:extLst>
                <a:ext uri="{FF2B5EF4-FFF2-40B4-BE49-F238E27FC236}">
                  <a16:creationId xmlns:a16="http://schemas.microsoft.com/office/drawing/2014/main" id="{15C3C7DB-BC48-D647-A177-5C7888DEC652}"/>
                </a:ext>
              </a:extLst>
            </p:cNvPr>
            <p:cNvSpPr/>
            <p:nvPr/>
          </p:nvSpPr>
          <p:spPr>
            <a:xfrm>
              <a:off x="866150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04" name="rc1882">
              <a:extLst>
                <a:ext uri="{FF2B5EF4-FFF2-40B4-BE49-F238E27FC236}">
                  <a16:creationId xmlns:a16="http://schemas.microsoft.com/office/drawing/2014/main" id="{3DF2AF39-C46C-DA42-AC5B-0950F51D815D}"/>
                </a:ext>
              </a:extLst>
            </p:cNvPr>
            <p:cNvSpPr/>
            <p:nvPr/>
          </p:nvSpPr>
          <p:spPr>
            <a:xfrm>
              <a:off x="7461855"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05" name="rc1883">
              <a:extLst>
                <a:ext uri="{FF2B5EF4-FFF2-40B4-BE49-F238E27FC236}">
                  <a16:creationId xmlns:a16="http://schemas.microsoft.com/office/drawing/2014/main" id="{FF63E7EC-8DF8-F140-8394-2BE6925E2ADE}"/>
                </a:ext>
              </a:extLst>
            </p:cNvPr>
            <p:cNvSpPr/>
            <p:nvPr/>
          </p:nvSpPr>
          <p:spPr>
            <a:xfrm>
              <a:off x="7566172"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06" name="rc1884">
              <a:extLst>
                <a:ext uri="{FF2B5EF4-FFF2-40B4-BE49-F238E27FC236}">
                  <a16:creationId xmlns:a16="http://schemas.microsoft.com/office/drawing/2014/main" id="{0873CA7C-7D2A-5A43-A8F7-7DAF9D5F4523}"/>
                </a:ext>
              </a:extLst>
            </p:cNvPr>
            <p:cNvSpPr/>
            <p:nvPr/>
          </p:nvSpPr>
          <p:spPr>
            <a:xfrm>
              <a:off x="7879125"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07" name="rc1885">
              <a:extLst>
                <a:ext uri="{FF2B5EF4-FFF2-40B4-BE49-F238E27FC236}">
                  <a16:creationId xmlns:a16="http://schemas.microsoft.com/office/drawing/2014/main" id="{59B77B4E-51B3-E14B-B8FE-098B9F617116}"/>
                </a:ext>
              </a:extLst>
            </p:cNvPr>
            <p:cNvSpPr/>
            <p:nvPr/>
          </p:nvSpPr>
          <p:spPr>
            <a:xfrm>
              <a:off x="7983444"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08" name="rc1886">
              <a:extLst>
                <a:ext uri="{FF2B5EF4-FFF2-40B4-BE49-F238E27FC236}">
                  <a16:creationId xmlns:a16="http://schemas.microsoft.com/office/drawing/2014/main" id="{A98C6E50-C9C9-DB4B-856E-3712295AF523}"/>
                </a:ext>
              </a:extLst>
            </p:cNvPr>
            <p:cNvSpPr/>
            <p:nvPr/>
          </p:nvSpPr>
          <p:spPr>
            <a:xfrm>
              <a:off x="8296397"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09" name="rc1887">
              <a:extLst>
                <a:ext uri="{FF2B5EF4-FFF2-40B4-BE49-F238E27FC236}">
                  <a16:creationId xmlns:a16="http://schemas.microsoft.com/office/drawing/2014/main" id="{89FE69B6-574B-1245-ABFB-C88FA4582CFD}"/>
                </a:ext>
              </a:extLst>
            </p:cNvPr>
            <p:cNvSpPr/>
            <p:nvPr/>
          </p:nvSpPr>
          <p:spPr>
            <a:xfrm>
              <a:off x="8400714"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10" name="rc1888">
              <a:extLst>
                <a:ext uri="{FF2B5EF4-FFF2-40B4-BE49-F238E27FC236}">
                  <a16:creationId xmlns:a16="http://schemas.microsoft.com/office/drawing/2014/main" id="{52945AB4-DCD4-0447-98BB-0BA9E2163946}"/>
                </a:ext>
              </a:extLst>
            </p:cNvPr>
            <p:cNvSpPr/>
            <p:nvPr/>
          </p:nvSpPr>
          <p:spPr>
            <a:xfrm>
              <a:off x="8505033"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11" name="rc1889">
              <a:extLst>
                <a:ext uri="{FF2B5EF4-FFF2-40B4-BE49-F238E27FC236}">
                  <a16:creationId xmlns:a16="http://schemas.microsoft.com/office/drawing/2014/main" id="{E8DEDA3B-5C66-D644-A025-3B91737420CA}"/>
                </a:ext>
              </a:extLst>
            </p:cNvPr>
            <p:cNvSpPr/>
            <p:nvPr/>
          </p:nvSpPr>
          <p:spPr>
            <a:xfrm>
              <a:off x="8609349"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12" name="rc1890">
              <a:extLst>
                <a:ext uri="{FF2B5EF4-FFF2-40B4-BE49-F238E27FC236}">
                  <a16:creationId xmlns:a16="http://schemas.microsoft.com/office/drawing/2014/main" id="{B2A9D48C-F751-454A-8CEB-D966B771B37F}"/>
                </a:ext>
              </a:extLst>
            </p:cNvPr>
            <p:cNvSpPr/>
            <p:nvPr/>
          </p:nvSpPr>
          <p:spPr>
            <a:xfrm>
              <a:off x="7451423" y="3559724"/>
              <a:ext cx="1272676" cy="775382"/>
            </a:xfrm>
            <a:prstGeom prst="rect">
              <a:avLst/>
            </a:prstGeom>
            <a:ln w="13550" cap="rnd">
              <a:solidFill>
                <a:srgbClr val="333333">
                  <a:alpha val="100000"/>
                </a:srgbClr>
              </a:solidFill>
              <a:prstDash val="solid"/>
              <a:round/>
            </a:ln>
          </p:spPr>
          <p:txBody>
            <a:bodyPr/>
            <a:lstStyle/>
            <a:p>
              <a:endParaRPr/>
            </a:p>
          </p:txBody>
        </p:sp>
        <p:sp>
          <p:nvSpPr>
            <p:cNvPr id="4422" name="rc2000">
              <a:extLst>
                <a:ext uri="{FF2B5EF4-FFF2-40B4-BE49-F238E27FC236}">
                  <a16:creationId xmlns:a16="http://schemas.microsoft.com/office/drawing/2014/main" id="{FBF99D8E-58FD-5146-8F9C-5FEA5FADCEB9}"/>
                </a:ext>
              </a:extLst>
            </p:cNvPr>
            <p:cNvSpPr/>
            <p:nvPr/>
          </p:nvSpPr>
          <p:spPr>
            <a:xfrm>
              <a:off x="7451423" y="330428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23" name="tx2001">
              <a:extLst>
                <a:ext uri="{FF2B5EF4-FFF2-40B4-BE49-F238E27FC236}">
                  <a16:creationId xmlns:a16="http://schemas.microsoft.com/office/drawing/2014/main" id="{0A462ACD-86C6-8F47-9669-AB205553AD1F}"/>
                </a:ext>
              </a:extLst>
            </p:cNvPr>
            <p:cNvSpPr/>
            <p:nvPr/>
          </p:nvSpPr>
          <p:spPr>
            <a:xfrm>
              <a:off x="8000205" y="3381824"/>
              <a:ext cx="175112" cy="97832"/>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1A1A1A">
                      <a:alpha val="100000"/>
                    </a:srgbClr>
                  </a:solidFill>
                  <a:latin typeface="Helvetica"/>
                  <a:cs typeface="Helvetica"/>
                </a:rPr>
                <a:t>Mo</a:t>
              </a:r>
            </a:p>
          </p:txBody>
        </p:sp>
        <p:sp>
          <p:nvSpPr>
            <p:cNvPr id="4574" name="tx2152">
              <a:extLst>
                <a:ext uri="{FF2B5EF4-FFF2-40B4-BE49-F238E27FC236}">
                  <a16:creationId xmlns:a16="http://schemas.microsoft.com/office/drawing/2014/main" id="{AA26102C-37E9-1A4D-903F-21703D234CBD}"/>
                </a:ext>
              </a:extLst>
            </p:cNvPr>
            <p:cNvSpPr/>
            <p:nvPr/>
          </p:nvSpPr>
          <p:spPr>
            <a:xfrm>
              <a:off x="7135438" y="4259279"/>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a:t>
              </a:r>
            </a:p>
          </p:txBody>
        </p:sp>
        <p:sp>
          <p:nvSpPr>
            <p:cNvPr id="4575" name="tx2153">
              <a:extLst>
                <a:ext uri="{FF2B5EF4-FFF2-40B4-BE49-F238E27FC236}">
                  <a16:creationId xmlns:a16="http://schemas.microsoft.com/office/drawing/2014/main" id="{1AEEF7C8-15EE-1240-B111-D3C5CA6EE2F7}"/>
                </a:ext>
              </a:extLst>
            </p:cNvPr>
            <p:cNvSpPr/>
            <p:nvPr/>
          </p:nvSpPr>
          <p:spPr>
            <a:xfrm>
              <a:off x="7135438" y="4079009"/>
              <a:ext cx="245343" cy="9575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0.25</a:t>
              </a:r>
            </a:p>
          </p:txBody>
        </p:sp>
        <p:sp>
          <p:nvSpPr>
            <p:cNvPr id="4576" name="tx2154">
              <a:extLst>
                <a:ext uri="{FF2B5EF4-FFF2-40B4-BE49-F238E27FC236}">
                  <a16:creationId xmlns:a16="http://schemas.microsoft.com/office/drawing/2014/main" id="{FD16DF08-5255-5B44-B129-F8D52DD44999}"/>
                </a:ext>
              </a:extLst>
            </p:cNvPr>
            <p:cNvSpPr/>
            <p:nvPr/>
          </p:nvSpPr>
          <p:spPr>
            <a:xfrm>
              <a:off x="7135438" y="3899388"/>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0.50</a:t>
              </a:r>
            </a:p>
          </p:txBody>
        </p:sp>
        <p:sp>
          <p:nvSpPr>
            <p:cNvPr id="4577" name="tx2155">
              <a:extLst>
                <a:ext uri="{FF2B5EF4-FFF2-40B4-BE49-F238E27FC236}">
                  <a16:creationId xmlns:a16="http://schemas.microsoft.com/office/drawing/2014/main" id="{AE5C5833-90EE-4B45-A748-78364228EDE2}"/>
                </a:ext>
              </a:extLst>
            </p:cNvPr>
            <p:cNvSpPr/>
            <p:nvPr/>
          </p:nvSpPr>
          <p:spPr>
            <a:xfrm>
              <a:off x="7135438" y="3719444"/>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0.75</a:t>
              </a:r>
            </a:p>
          </p:txBody>
        </p:sp>
        <p:sp>
          <p:nvSpPr>
            <p:cNvPr id="4578" name="tx2156">
              <a:extLst>
                <a:ext uri="{FF2B5EF4-FFF2-40B4-BE49-F238E27FC236}">
                  <a16:creationId xmlns:a16="http://schemas.microsoft.com/office/drawing/2014/main" id="{C3EB227B-DF2B-F140-B2AC-1F0FB338DF4A}"/>
                </a:ext>
              </a:extLst>
            </p:cNvPr>
            <p:cNvSpPr/>
            <p:nvPr/>
          </p:nvSpPr>
          <p:spPr>
            <a:xfrm>
              <a:off x="7135438" y="3539499"/>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a:t>
              </a:r>
            </a:p>
          </p:txBody>
        </p:sp>
        <p:sp>
          <p:nvSpPr>
            <p:cNvPr id="4579" name="pl2157">
              <a:extLst>
                <a:ext uri="{FF2B5EF4-FFF2-40B4-BE49-F238E27FC236}">
                  <a16:creationId xmlns:a16="http://schemas.microsoft.com/office/drawing/2014/main" id="{9E3C5CFE-7903-1546-9069-9579DBFB42F5}"/>
                </a:ext>
              </a:extLst>
            </p:cNvPr>
            <p:cNvSpPr/>
            <p:nvPr/>
          </p:nvSpPr>
          <p:spPr>
            <a:xfrm>
              <a:off x="7412177" y="430706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80" name="pl2158">
              <a:extLst>
                <a:ext uri="{FF2B5EF4-FFF2-40B4-BE49-F238E27FC236}">
                  <a16:creationId xmlns:a16="http://schemas.microsoft.com/office/drawing/2014/main" id="{A66F5C7A-CE01-C54A-BB31-F96D18995DD5}"/>
                </a:ext>
              </a:extLst>
            </p:cNvPr>
            <p:cNvSpPr/>
            <p:nvPr/>
          </p:nvSpPr>
          <p:spPr>
            <a:xfrm>
              <a:off x="7412177" y="412711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81" name="pl2159">
              <a:extLst>
                <a:ext uri="{FF2B5EF4-FFF2-40B4-BE49-F238E27FC236}">
                  <a16:creationId xmlns:a16="http://schemas.microsoft.com/office/drawing/2014/main" id="{5BEDEAD8-2633-5042-B2DB-E55EADA8A41A}"/>
                </a:ext>
              </a:extLst>
            </p:cNvPr>
            <p:cNvSpPr/>
            <p:nvPr/>
          </p:nvSpPr>
          <p:spPr>
            <a:xfrm>
              <a:off x="7412177" y="394716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82" name="pl2160">
              <a:extLst>
                <a:ext uri="{FF2B5EF4-FFF2-40B4-BE49-F238E27FC236}">
                  <a16:creationId xmlns:a16="http://schemas.microsoft.com/office/drawing/2014/main" id="{918B67E8-DB32-CB45-96CD-13C7CAEDD846}"/>
                </a:ext>
              </a:extLst>
            </p:cNvPr>
            <p:cNvSpPr/>
            <p:nvPr/>
          </p:nvSpPr>
          <p:spPr>
            <a:xfrm>
              <a:off x="7412177" y="376722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83" name="pl2161">
              <a:extLst>
                <a:ext uri="{FF2B5EF4-FFF2-40B4-BE49-F238E27FC236}">
                  <a16:creationId xmlns:a16="http://schemas.microsoft.com/office/drawing/2014/main" id="{774BC105-EFCB-1E42-94CE-0E2956C8EDBB}"/>
                </a:ext>
              </a:extLst>
            </p:cNvPr>
            <p:cNvSpPr/>
            <p:nvPr/>
          </p:nvSpPr>
          <p:spPr>
            <a:xfrm>
              <a:off x="7412177" y="358727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245" name="pt1824">
              <a:extLst>
                <a:ext uri="{FF2B5EF4-FFF2-40B4-BE49-F238E27FC236}">
                  <a16:creationId xmlns:a16="http://schemas.microsoft.com/office/drawing/2014/main" id="{CD71949B-2755-014D-BDC9-43A44AA19778}"/>
                </a:ext>
              </a:extLst>
            </p:cNvPr>
            <p:cNvSpPr/>
            <p:nvPr/>
          </p:nvSpPr>
          <p:spPr>
            <a:xfrm>
              <a:off x="7486013" y="384661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46" name="pt1825">
              <a:extLst>
                <a:ext uri="{FF2B5EF4-FFF2-40B4-BE49-F238E27FC236}">
                  <a16:creationId xmlns:a16="http://schemas.microsoft.com/office/drawing/2014/main" id="{73F2E9CB-20AA-074A-BA0C-938657952672}"/>
                </a:ext>
              </a:extLst>
            </p:cNvPr>
            <p:cNvSpPr/>
            <p:nvPr/>
          </p:nvSpPr>
          <p:spPr>
            <a:xfrm>
              <a:off x="7486013" y="393740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47" name="pt1826">
              <a:extLst>
                <a:ext uri="{FF2B5EF4-FFF2-40B4-BE49-F238E27FC236}">
                  <a16:creationId xmlns:a16="http://schemas.microsoft.com/office/drawing/2014/main" id="{3E062A20-1C4E-A546-8298-03A1C14564CF}"/>
                </a:ext>
              </a:extLst>
            </p:cNvPr>
            <p:cNvSpPr/>
            <p:nvPr/>
          </p:nvSpPr>
          <p:spPr>
            <a:xfrm>
              <a:off x="7486013" y="385774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48" name="pt1827">
              <a:extLst>
                <a:ext uri="{FF2B5EF4-FFF2-40B4-BE49-F238E27FC236}">
                  <a16:creationId xmlns:a16="http://schemas.microsoft.com/office/drawing/2014/main" id="{8D63EC5D-2CF4-4647-ACCD-EE5A1923BE59}"/>
                </a:ext>
              </a:extLst>
            </p:cNvPr>
            <p:cNvSpPr/>
            <p:nvPr/>
          </p:nvSpPr>
          <p:spPr>
            <a:xfrm>
              <a:off x="7486013" y="3887878"/>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49" name="pt1828">
              <a:extLst>
                <a:ext uri="{FF2B5EF4-FFF2-40B4-BE49-F238E27FC236}">
                  <a16:creationId xmlns:a16="http://schemas.microsoft.com/office/drawing/2014/main" id="{407A12CF-FCED-D849-8F26-DB6A0AC0FBD7}"/>
                </a:ext>
              </a:extLst>
            </p:cNvPr>
            <p:cNvSpPr/>
            <p:nvPr/>
          </p:nvSpPr>
          <p:spPr>
            <a:xfrm>
              <a:off x="7486013" y="394432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50" name="pt1829">
              <a:extLst>
                <a:ext uri="{FF2B5EF4-FFF2-40B4-BE49-F238E27FC236}">
                  <a16:creationId xmlns:a16="http://schemas.microsoft.com/office/drawing/2014/main" id="{3069503B-8A9C-C64F-95F7-555304FD20D8}"/>
                </a:ext>
              </a:extLst>
            </p:cNvPr>
            <p:cNvSpPr/>
            <p:nvPr/>
          </p:nvSpPr>
          <p:spPr>
            <a:xfrm>
              <a:off x="7486013" y="393746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51" name="pl1830">
              <a:extLst>
                <a:ext uri="{FF2B5EF4-FFF2-40B4-BE49-F238E27FC236}">
                  <a16:creationId xmlns:a16="http://schemas.microsoft.com/office/drawing/2014/main" id="{E10D901E-B2F3-9246-950F-688BAC2A9FBD}"/>
                </a:ext>
              </a:extLst>
            </p:cNvPr>
            <p:cNvSpPr/>
            <p:nvPr/>
          </p:nvSpPr>
          <p:spPr>
            <a:xfrm>
              <a:off x="7514014" y="3981454"/>
              <a:ext cx="0" cy="74272"/>
            </a:xfrm>
            <a:custGeom>
              <a:avLst/>
              <a:gdLst/>
              <a:ahLst/>
              <a:cxnLst/>
              <a:rect l="0" t="0" r="0" b="0"/>
              <a:pathLst>
                <a:path h="62474">
                  <a:moveTo>
                    <a:pt x="0" y="62474"/>
                  </a:moveTo>
                  <a:lnTo>
                    <a:pt x="0" y="0"/>
                  </a:lnTo>
                </a:path>
              </a:pathLst>
            </a:custGeom>
            <a:ln w="5420" cap="flat">
              <a:solidFill>
                <a:srgbClr val="3B81A0">
                  <a:alpha val="100000"/>
                </a:srgbClr>
              </a:solidFill>
              <a:prstDash val="solid"/>
              <a:round/>
            </a:ln>
          </p:spPr>
          <p:txBody>
            <a:bodyPr/>
            <a:lstStyle/>
            <a:p>
              <a:endParaRPr/>
            </a:p>
          </p:txBody>
        </p:sp>
        <p:sp>
          <p:nvSpPr>
            <p:cNvPr id="6252" name="pl1831">
              <a:extLst>
                <a:ext uri="{FF2B5EF4-FFF2-40B4-BE49-F238E27FC236}">
                  <a16:creationId xmlns:a16="http://schemas.microsoft.com/office/drawing/2014/main" id="{B057914E-53EC-4C41-B0BD-3C8C415E0ED6}"/>
                </a:ext>
              </a:extLst>
            </p:cNvPr>
            <p:cNvSpPr/>
            <p:nvPr/>
          </p:nvSpPr>
          <p:spPr>
            <a:xfrm>
              <a:off x="7514014" y="4106667"/>
              <a:ext cx="0" cy="21825"/>
            </a:xfrm>
            <a:custGeom>
              <a:avLst/>
              <a:gdLst/>
              <a:ahLst/>
              <a:cxnLst/>
              <a:rect l="0" t="0" r="0" b="0"/>
              <a:pathLst>
                <a:path h="18358">
                  <a:moveTo>
                    <a:pt x="0" y="0"/>
                  </a:moveTo>
                  <a:lnTo>
                    <a:pt x="0" y="18358"/>
                  </a:lnTo>
                </a:path>
              </a:pathLst>
            </a:custGeom>
            <a:ln w="5420" cap="flat">
              <a:solidFill>
                <a:srgbClr val="3B81A0">
                  <a:alpha val="100000"/>
                </a:srgbClr>
              </a:solidFill>
              <a:prstDash val="solid"/>
              <a:round/>
            </a:ln>
          </p:spPr>
          <p:txBody>
            <a:bodyPr/>
            <a:lstStyle/>
            <a:p>
              <a:endParaRPr/>
            </a:p>
          </p:txBody>
        </p:sp>
        <p:sp>
          <p:nvSpPr>
            <p:cNvPr id="6253" name="pg1832">
              <a:extLst>
                <a:ext uri="{FF2B5EF4-FFF2-40B4-BE49-F238E27FC236}">
                  <a16:creationId xmlns:a16="http://schemas.microsoft.com/office/drawing/2014/main" id="{AA8DD6CD-C808-2D4F-91B1-4F8ED3D21D10}"/>
                </a:ext>
              </a:extLst>
            </p:cNvPr>
            <p:cNvSpPr/>
            <p:nvPr/>
          </p:nvSpPr>
          <p:spPr>
            <a:xfrm>
              <a:off x="7474894" y="4055726"/>
              <a:ext cx="78237" cy="50940"/>
            </a:xfrm>
            <a:custGeom>
              <a:avLst/>
              <a:gdLst/>
              <a:ahLst/>
              <a:cxnLst/>
              <a:rect l="0" t="0" r="0" b="0"/>
              <a:pathLst>
                <a:path w="69364" h="42848">
                  <a:moveTo>
                    <a:pt x="0" y="0"/>
                  </a:moveTo>
                  <a:lnTo>
                    <a:pt x="0" y="42848"/>
                  </a:lnTo>
                  <a:lnTo>
                    <a:pt x="69364" y="4284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54" name="pl1833">
              <a:extLst>
                <a:ext uri="{FF2B5EF4-FFF2-40B4-BE49-F238E27FC236}">
                  <a16:creationId xmlns:a16="http://schemas.microsoft.com/office/drawing/2014/main" id="{6D4D3FA5-6218-7643-B699-BEF164727E6A}"/>
                </a:ext>
              </a:extLst>
            </p:cNvPr>
            <p:cNvSpPr/>
            <p:nvPr/>
          </p:nvSpPr>
          <p:spPr>
            <a:xfrm>
              <a:off x="7474894" y="408634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55" name="pt1834">
              <a:extLst>
                <a:ext uri="{FF2B5EF4-FFF2-40B4-BE49-F238E27FC236}">
                  <a16:creationId xmlns:a16="http://schemas.microsoft.com/office/drawing/2014/main" id="{687AC645-4B67-D647-8231-F51DC5075D8A}"/>
                </a:ext>
              </a:extLst>
            </p:cNvPr>
            <p:cNvSpPr/>
            <p:nvPr/>
          </p:nvSpPr>
          <p:spPr>
            <a:xfrm>
              <a:off x="7590329" y="4071104"/>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56" name="pl1835">
              <a:extLst>
                <a:ext uri="{FF2B5EF4-FFF2-40B4-BE49-F238E27FC236}">
                  <a16:creationId xmlns:a16="http://schemas.microsoft.com/office/drawing/2014/main" id="{98B24BFF-7E0D-7043-BC78-B2B7A66ACEE4}"/>
                </a:ext>
              </a:extLst>
            </p:cNvPr>
            <p:cNvSpPr/>
            <p:nvPr/>
          </p:nvSpPr>
          <p:spPr>
            <a:xfrm>
              <a:off x="7618331" y="4109210"/>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6257" name="pl1836">
              <a:extLst>
                <a:ext uri="{FF2B5EF4-FFF2-40B4-BE49-F238E27FC236}">
                  <a16:creationId xmlns:a16="http://schemas.microsoft.com/office/drawing/2014/main" id="{AF569B2E-040B-4346-A950-CEA8D90021F2}"/>
                </a:ext>
              </a:extLst>
            </p:cNvPr>
            <p:cNvSpPr/>
            <p:nvPr/>
          </p:nvSpPr>
          <p:spPr>
            <a:xfrm>
              <a:off x="7618331" y="4114584"/>
              <a:ext cx="0" cy="1082"/>
            </a:xfrm>
            <a:custGeom>
              <a:avLst/>
              <a:gdLst/>
              <a:ahLst/>
              <a:cxnLst/>
              <a:rect l="0" t="0" r="0" b="0"/>
              <a:pathLst>
                <a:path h="910">
                  <a:moveTo>
                    <a:pt x="0" y="0"/>
                  </a:moveTo>
                  <a:lnTo>
                    <a:pt x="0" y="910"/>
                  </a:lnTo>
                </a:path>
              </a:pathLst>
            </a:custGeom>
            <a:ln w="5420" cap="flat">
              <a:solidFill>
                <a:srgbClr val="E5BF6A">
                  <a:alpha val="100000"/>
                </a:srgbClr>
              </a:solidFill>
              <a:prstDash val="solid"/>
              <a:round/>
            </a:ln>
          </p:spPr>
          <p:txBody>
            <a:bodyPr/>
            <a:lstStyle/>
            <a:p>
              <a:endParaRPr/>
            </a:p>
          </p:txBody>
        </p:sp>
        <p:sp>
          <p:nvSpPr>
            <p:cNvPr id="6258" name="pg1837">
              <a:extLst>
                <a:ext uri="{FF2B5EF4-FFF2-40B4-BE49-F238E27FC236}">
                  <a16:creationId xmlns:a16="http://schemas.microsoft.com/office/drawing/2014/main" id="{219E590F-E27C-4E48-B3D3-06531432D0E7}"/>
                </a:ext>
              </a:extLst>
            </p:cNvPr>
            <p:cNvSpPr/>
            <p:nvPr/>
          </p:nvSpPr>
          <p:spPr>
            <a:xfrm>
              <a:off x="7579212" y="4109210"/>
              <a:ext cx="78237" cy="5374"/>
            </a:xfrm>
            <a:custGeom>
              <a:avLst/>
              <a:gdLst/>
              <a:ahLst/>
              <a:cxnLst/>
              <a:rect l="0" t="0" r="0" b="0"/>
              <a:pathLst>
                <a:path w="69364" h="4520">
                  <a:moveTo>
                    <a:pt x="0" y="0"/>
                  </a:moveTo>
                  <a:lnTo>
                    <a:pt x="0" y="4520"/>
                  </a:lnTo>
                  <a:lnTo>
                    <a:pt x="69364" y="452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59" name="pl1838">
              <a:extLst>
                <a:ext uri="{FF2B5EF4-FFF2-40B4-BE49-F238E27FC236}">
                  <a16:creationId xmlns:a16="http://schemas.microsoft.com/office/drawing/2014/main" id="{1C465501-A7D3-DA41-8A64-2A8152464248}"/>
                </a:ext>
              </a:extLst>
            </p:cNvPr>
            <p:cNvSpPr/>
            <p:nvPr/>
          </p:nvSpPr>
          <p:spPr>
            <a:xfrm>
              <a:off x="7579212" y="411314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60" name="pl1839">
              <a:extLst>
                <a:ext uri="{FF2B5EF4-FFF2-40B4-BE49-F238E27FC236}">
                  <a16:creationId xmlns:a16="http://schemas.microsoft.com/office/drawing/2014/main" id="{567A88AF-A803-1B4C-B7B8-AA5764B0FF4B}"/>
                </a:ext>
              </a:extLst>
            </p:cNvPr>
            <p:cNvSpPr/>
            <p:nvPr/>
          </p:nvSpPr>
          <p:spPr>
            <a:xfrm>
              <a:off x="7722650" y="4099931"/>
              <a:ext cx="0" cy="36852"/>
            </a:xfrm>
            <a:custGeom>
              <a:avLst/>
              <a:gdLst/>
              <a:ahLst/>
              <a:cxnLst/>
              <a:rect l="0" t="0" r="0" b="0"/>
              <a:pathLst>
                <a:path h="30998">
                  <a:moveTo>
                    <a:pt x="0" y="30998"/>
                  </a:moveTo>
                  <a:lnTo>
                    <a:pt x="0" y="0"/>
                  </a:lnTo>
                </a:path>
              </a:pathLst>
            </a:custGeom>
            <a:ln w="5420" cap="flat">
              <a:solidFill>
                <a:srgbClr val="3B81A0">
                  <a:alpha val="100000"/>
                </a:srgbClr>
              </a:solidFill>
              <a:prstDash val="solid"/>
              <a:round/>
            </a:ln>
          </p:spPr>
          <p:txBody>
            <a:bodyPr/>
            <a:lstStyle/>
            <a:p>
              <a:endParaRPr/>
            </a:p>
          </p:txBody>
        </p:sp>
        <p:sp>
          <p:nvSpPr>
            <p:cNvPr id="6261" name="pl1840">
              <a:extLst>
                <a:ext uri="{FF2B5EF4-FFF2-40B4-BE49-F238E27FC236}">
                  <a16:creationId xmlns:a16="http://schemas.microsoft.com/office/drawing/2014/main" id="{3229C296-62F0-2445-8310-8553E5920775}"/>
                </a:ext>
              </a:extLst>
            </p:cNvPr>
            <p:cNvSpPr/>
            <p:nvPr/>
          </p:nvSpPr>
          <p:spPr>
            <a:xfrm>
              <a:off x="7722650" y="4167970"/>
              <a:ext cx="0" cy="16842"/>
            </a:xfrm>
            <a:custGeom>
              <a:avLst/>
              <a:gdLst/>
              <a:ahLst/>
              <a:cxnLst/>
              <a:rect l="0" t="0" r="0" b="0"/>
              <a:pathLst>
                <a:path h="14167">
                  <a:moveTo>
                    <a:pt x="0" y="0"/>
                  </a:moveTo>
                  <a:lnTo>
                    <a:pt x="0" y="14167"/>
                  </a:lnTo>
                </a:path>
              </a:pathLst>
            </a:custGeom>
            <a:ln w="5420" cap="flat">
              <a:solidFill>
                <a:srgbClr val="3B81A0">
                  <a:alpha val="100000"/>
                </a:srgbClr>
              </a:solidFill>
              <a:prstDash val="solid"/>
              <a:round/>
            </a:ln>
          </p:spPr>
          <p:txBody>
            <a:bodyPr/>
            <a:lstStyle/>
            <a:p>
              <a:endParaRPr/>
            </a:p>
          </p:txBody>
        </p:sp>
        <p:sp>
          <p:nvSpPr>
            <p:cNvPr id="6262" name="pg1841">
              <a:extLst>
                <a:ext uri="{FF2B5EF4-FFF2-40B4-BE49-F238E27FC236}">
                  <a16:creationId xmlns:a16="http://schemas.microsoft.com/office/drawing/2014/main" id="{C09886BD-FA49-AF43-8B08-A7D6B2959D64}"/>
                </a:ext>
              </a:extLst>
            </p:cNvPr>
            <p:cNvSpPr/>
            <p:nvPr/>
          </p:nvSpPr>
          <p:spPr>
            <a:xfrm>
              <a:off x="7683530" y="4136782"/>
              <a:ext cx="78237" cy="31188"/>
            </a:xfrm>
            <a:custGeom>
              <a:avLst/>
              <a:gdLst/>
              <a:ahLst/>
              <a:cxnLst/>
              <a:rect l="0" t="0" r="0" b="0"/>
              <a:pathLst>
                <a:path w="69364" h="26234">
                  <a:moveTo>
                    <a:pt x="0" y="0"/>
                  </a:moveTo>
                  <a:lnTo>
                    <a:pt x="0" y="26234"/>
                  </a:lnTo>
                  <a:lnTo>
                    <a:pt x="69364" y="2623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63" name="pl1842">
              <a:extLst>
                <a:ext uri="{FF2B5EF4-FFF2-40B4-BE49-F238E27FC236}">
                  <a16:creationId xmlns:a16="http://schemas.microsoft.com/office/drawing/2014/main" id="{0CAC02DA-4D22-B143-8C84-E0D9A2920081}"/>
                </a:ext>
              </a:extLst>
            </p:cNvPr>
            <p:cNvSpPr/>
            <p:nvPr/>
          </p:nvSpPr>
          <p:spPr>
            <a:xfrm>
              <a:off x="7683530" y="414982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64" name="pl1843">
              <a:extLst>
                <a:ext uri="{FF2B5EF4-FFF2-40B4-BE49-F238E27FC236}">
                  <a16:creationId xmlns:a16="http://schemas.microsoft.com/office/drawing/2014/main" id="{39D0FA60-5BC7-574F-9BE1-C3AB36EBD836}"/>
                </a:ext>
              </a:extLst>
            </p:cNvPr>
            <p:cNvSpPr/>
            <p:nvPr/>
          </p:nvSpPr>
          <p:spPr>
            <a:xfrm>
              <a:off x="7826967" y="4091168"/>
              <a:ext cx="0" cy="966"/>
            </a:xfrm>
            <a:custGeom>
              <a:avLst/>
              <a:gdLst/>
              <a:ahLst/>
              <a:cxnLst/>
              <a:rect l="0" t="0" r="0" b="0"/>
              <a:pathLst>
                <a:path h="813">
                  <a:moveTo>
                    <a:pt x="0" y="813"/>
                  </a:moveTo>
                  <a:lnTo>
                    <a:pt x="0" y="0"/>
                  </a:lnTo>
                </a:path>
              </a:pathLst>
            </a:custGeom>
            <a:ln w="5420" cap="flat">
              <a:solidFill>
                <a:srgbClr val="E5BF6A">
                  <a:alpha val="100000"/>
                </a:srgbClr>
              </a:solidFill>
              <a:prstDash val="solid"/>
              <a:round/>
            </a:ln>
          </p:spPr>
          <p:txBody>
            <a:bodyPr/>
            <a:lstStyle/>
            <a:p>
              <a:endParaRPr/>
            </a:p>
          </p:txBody>
        </p:sp>
        <p:sp>
          <p:nvSpPr>
            <p:cNvPr id="6265" name="pl1844">
              <a:extLst>
                <a:ext uri="{FF2B5EF4-FFF2-40B4-BE49-F238E27FC236}">
                  <a16:creationId xmlns:a16="http://schemas.microsoft.com/office/drawing/2014/main" id="{AC59ECE0-D82F-6649-984A-959EECE3A5D2}"/>
                </a:ext>
              </a:extLst>
            </p:cNvPr>
            <p:cNvSpPr/>
            <p:nvPr/>
          </p:nvSpPr>
          <p:spPr>
            <a:xfrm>
              <a:off x="7826967" y="4111996"/>
              <a:ext cx="0" cy="5385"/>
            </a:xfrm>
            <a:custGeom>
              <a:avLst/>
              <a:gdLst/>
              <a:ahLst/>
              <a:cxnLst/>
              <a:rect l="0" t="0" r="0" b="0"/>
              <a:pathLst>
                <a:path h="4530">
                  <a:moveTo>
                    <a:pt x="0" y="0"/>
                  </a:moveTo>
                  <a:lnTo>
                    <a:pt x="0" y="4530"/>
                  </a:lnTo>
                </a:path>
              </a:pathLst>
            </a:custGeom>
            <a:ln w="5420" cap="flat">
              <a:solidFill>
                <a:srgbClr val="E5BF6A">
                  <a:alpha val="100000"/>
                </a:srgbClr>
              </a:solidFill>
              <a:prstDash val="solid"/>
              <a:round/>
            </a:ln>
          </p:spPr>
          <p:txBody>
            <a:bodyPr/>
            <a:lstStyle/>
            <a:p>
              <a:endParaRPr/>
            </a:p>
          </p:txBody>
        </p:sp>
        <p:sp>
          <p:nvSpPr>
            <p:cNvPr id="6266" name="pg1845">
              <a:extLst>
                <a:ext uri="{FF2B5EF4-FFF2-40B4-BE49-F238E27FC236}">
                  <a16:creationId xmlns:a16="http://schemas.microsoft.com/office/drawing/2014/main" id="{7AE363B1-5508-6940-B748-AA4E50E6F4D4}"/>
                </a:ext>
              </a:extLst>
            </p:cNvPr>
            <p:cNvSpPr/>
            <p:nvPr/>
          </p:nvSpPr>
          <p:spPr>
            <a:xfrm>
              <a:off x="7787848" y="4092135"/>
              <a:ext cx="78237" cy="19861"/>
            </a:xfrm>
            <a:custGeom>
              <a:avLst/>
              <a:gdLst/>
              <a:ahLst/>
              <a:cxnLst/>
              <a:rect l="0" t="0" r="0" b="0"/>
              <a:pathLst>
                <a:path w="69364" h="16706">
                  <a:moveTo>
                    <a:pt x="0" y="0"/>
                  </a:moveTo>
                  <a:lnTo>
                    <a:pt x="0" y="16706"/>
                  </a:lnTo>
                  <a:lnTo>
                    <a:pt x="69364" y="1670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67" name="pl1846">
              <a:extLst>
                <a:ext uri="{FF2B5EF4-FFF2-40B4-BE49-F238E27FC236}">
                  <a16:creationId xmlns:a16="http://schemas.microsoft.com/office/drawing/2014/main" id="{A0CB6C97-EDC9-3649-9C31-EDC57053FA01}"/>
                </a:ext>
              </a:extLst>
            </p:cNvPr>
            <p:cNvSpPr/>
            <p:nvPr/>
          </p:nvSpPr>
          <p:spPr>
            <a:xfrm>
              <a:off x="7787848" y="409741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68" name="pt1847">
              <a:extLst>
                <a:ext uri="{FF2B5EF4-FFF2-40B4-BE49-F238E27FC236}">
                  <a16:creationId xmlns:a16="http://schemas.microsoft.com/office/drawing/2014/main" id="{EBBCB793-B77B-FB4A-8ADB-2846020685BE}"/>
                </a:ext>
              </a:extLst>
            </p:cNvPr>
            <p:cNvSpPr/>
            <p:nvPr/>
          </p:nvSpPr>
          <p:spPr>
            <a:xfrm>
              <a:off x="7903284" y="395747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269" name="pl1848">
              <a:extLst>
                <a:ext uri="{FF2B5EF4-FFF2-40B4-BE49-F238E27FC236}">
                  <a16:creationId xmlns:a16="http://schemas.microsoft.com/office/drawing/2014/main" id="{F5E10444-2188-9042-B8CB-CF0FAB612671}"/>
                </a:ext>
              </a:extLst>
            </p:cNvPr>
            <p:cNvSpPr/>
            <p:nvPr/>
          </p:nvSpPr>
          <p:spPr>
            <a:xfrm>
              <a:off x="7931284" y="4077160"/>
              <a:ext cx="0" cy="6624"/>
            </a:xfrm>
            <a:custGeom>
              <a:avLst/>
              <a:gdLst/>
              <a:ahLst/>
              <a:cxnLst/>
              <a:rect l="0" t="0" r="0" b="0"/>
              <a:pathLst>
                <a:path h="5572">
                  <a:moveTo>
                    <a:pt x="0" y="5572"/>
                  </a:moveTo>
                  <a:lnTo>
                    <a:pt x="0" y="0"/>
                  </a:lnTo>
                </a:path>
              </a:pathLst>
            </a:custGeom>
            <a:ln w="5420" cap="flat">
              <a:solidFill>
                <a:srgbClr val="3B81A0">
                  <a:alpha val="100000"/>
                </a:srgbClr>
              </a:solidFill>
              <a:prstDash val="solid"/>
              <a:round/>
            </a:ln>
          </p:spPr>
          <p:txBody>
            <a:bodyPr/>
            <a:lstStyle/>
            <a:p>
              <a:endParaRPr/>
            </a:p>
          </p:txBody>
        </p:sp>
        <p:sp>
          <p:nvSpPr>
            <p:cNvPr id="6270" name="pl1849">
              <a:extLst>
                <a:ext uri="{FF2B5EF4-FFF2-40B4-BE49-F238E27FC236}">
                  <a16:creationId xmlns:a16="http://schemas.microsoft.com/office/drawing/2014/main" id="{928624FA-46A3-F346-A244-3E2B40E4D588}"/>
                </a:ext>
              </a:extLst>
            </p:cNvPr>
            <p:cNvSpPr/>
            <p:nvPr/>
          </p:nvSpPr>
          <p:spPr>
            <a:xfrm>
              <a:off x="7931284" y="4125847"/>
              <a:ext cx="0" cy="12885"/>
            </a:xfrm>
            <a:custGeom>
              <a:avLst/>
              <a:gdLst/>
              <a:ahLst/>
              <a:cxnLst/>
              <a:rect l="0" t="0" r="0" b="0"/>
              <a:pathLst>
                <a:path h="10838">
                  <a:moveTo>
                    <a:pt x="0" y="0"/>
                  </a:moveTo>
                  <a:lnTo>
                    <a:pt x="0" y="10838"/>
                  </a:lnTo>
                </a:path>
              </a:pathLst>
            </a:custGeom>
            <a:ln w="5420" cap="flat">
              <a:solidFill>
                <a:srgbClr val="3B81A0">
                  <a:alpha val="100000"/>
                </a:srgbClr>
              </a:solidFill>
              <a:prstDash val="solid"/>
              <a:round/>
            </a:ln>
          </p:spPr>
          <p:txBody>
            <a:bodyPr/>
            <a:lstStyle/>
            <a:p>
              <a:endParaRPr/>
            </a:p>
          </p:txBody>
        </p:sp>
        <p:sp>
          <p:nvSpPr>
            <p:cNvPr id="6271" name="pg1850">
              <a:extLst>
                <a:ext uri="{FF2B5EF4-FFF2-40B4-BE49-F238E27FC236}">
                  <a16:creationId xmlns:a16="http://schemas.microsoft.com/office/drawing/2014/main" id="{4F0B8853-FF32-2A44-B557-DAF181E0836F}"/>
                </a:ext>
              </a:extLst>
            </p:cNvPr>
            <p:cNvSpPr/>
            <p:nvPr/>
          </p:nvSpPr>
          <p:spPr>
            <a:xfrm>
              <a:off x="7892165" y="4083784"/>
              <a:ext cx="78237" cy="42063"/>
            </a:xfrm>
            <a:custGeom>
              <a:avLst/>
              <a:gdLst/>
              <a:ahLst/>
              <a:cxnLst/>
              <a:rect l="0" t="0" r="0" b="0"/>
              <a:pathLst>
                <a:path w="69364" h="35382">
                  <a:moveTo>
                    <a:pt x="0" y="0"/>
                  </a:moveTo>
                  <a:lnTo>
                    <a:pt x="0" y="35382"/>
                  </a:lnTo>
                  <a:lnTo>
                    <a:pt x="69364" y="3538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72" name="pl1851">
              <a:extLst>
                <a:ext uri="{FF2B5EF4-FFF2-40B4-BE49-F238E27FC236}">
                  <a16:creationId xmlns:a16="http://schemas.microsoft.com/office/drawing/2014/main" id="{6E8D312E-11C1-6442-8B49-42B29AF5ACB6}"/>
                </a:ext>
              </a:extLst>
            </p:cNvPr>
            <p:cNvSpPr/>
            <p:nvPr/>
          </p:nvSpPr>
          <p:spPr>
            <a:xfrm>
              <a:off x="7892165" y="411667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73" name="pl1852">
              <a:extLst>
                <a:ext uri="{FF2B5EF4-FFF2-40B4-BE49-F238E27FC236}">
                  <a16:creationId xmlns:a16="http://schemas.microsoft.com/office/drawing/2014/main" id="{63508B7A-3928-A240-BD82-C7114A7BBD10}"/>
                </a:ext>
              </a:extLst>
            </p:cNvPr>
            <p:cNvSpPr/>
            <p:nvPr/>
          </p:nvSpPr>
          <p:spPr>
            <a:xfrm>
              <a:off x="8035603" y="3871447"/>
              <a:ext cx="0" cy="2323"/>
            </a:xfrm>
            <a:custGeom>
              <a:avLst/>
              <a:gdLst/>
              <a:ahLst/>
              <a:cxnLst/>
              <a:rect l="0" t="0" r="0" b="0"/>
              <a:pathLst>
                <a:path h="1954">
                  <a:moveTo>
                    <a:pt x="0" y="1954"/>
                  </a:moveTo>
                  <a:lnTo>
                    <a:pt x="0" y="0"/>
                  </a:lnTo>
                </a:path>
              </a:pathLst>
            </a:custGeom>
            <a:ln w="5420" cap="flat">
              <a:solidFill>
                <a:srgbClr val="E5BF6A">
                  <a:alpha val="100000"/>
                </a:srgbClr>
              </a:solidFill>
              <a:prstDash val="solid"/>
              <a:round/>
            </a:ln>
          </p:spPr>
          <p:txBody>
            <a:bodyPr/>
            <a:lstStyle/>
            <a:p>
              <a:endParaRPr/>
            </a:p>
          </p:txBody>
        </p:sp>
        <p:sp>
          <p:nvSpPr>
            <p:cNvPr id="6274" name="pl1853">
              <a:extLst>
                <a:ext uri="{FF2B5EF4-FFF2-40B4-BE49-F238E27FC236}">
                  <a16:creationId xmlns:a16="http://schemas.microsoft.com/office/drawing/2014/main" id="{630D6581-8771-C541-9A6A-B12D5262611C}"/>
                </a:ext>
              </a:extLst>
            </p:cNvPr>
            <p:cNvSpPr/>
            <p:nvPr/>
          </p:nvSpPr>
          <p:spPr>
            <a:xfrm>
              <a:off x="8035603" y="3908086"/>
              <a:ext cx="0" cy="44216"/>
            </a:xfrm>
            <a:custGeom>
              <a:avLst/>
              <a:gdLst/>
              <a:ahLst/>
              <a:cxnLst/>
              <a:rect l="0" t="0" r="0" b="0"/>
              <a:pathLst>
                <a:path h="37193">
                  <a:moveTo>
                    <a:pt x="0" y="0"/>
                  </a:moveTo>
                  <a:lnTo>
                    <a:pt x="0" y="37193"/>
                  </a:lnTo>
                </a:path>
              </a:pathLst>
            </a:custGeom>
            <a:ln w="5420" cap="flat">
              <a:solidFill>
                <a:srgbClr val="E5BF6A">
                  <a:alpha val="100000"/>
                </a:srgbClr>
              </a:solidFill>
              <a:prstDash val="solid"/>
              <a:round/>
            </a:ln>
          </p:spPr>
          <p:txBody>
            <a:bodyPr/>
            <a:lstStyle/>
            <a:p>
              <a:endParaRPr/>
            </a:p>
          </p:txBody>
        </p:sp>
        <p:sp>
          <p:nvSpPr>
            <p:cNvPr id="6275" name="pg1854">
              <a:extLst>
                <a:ext uri="{FF2B5EF4-FFF2-40B4-BE49-F238E27FC236}">
                  <a16:creationId xmlns:a16="http://schemas.microsoft.com/office/drawing/2014/main" id="{66CF6EB7-3E1E-E74D-A9C7-DF54DE19DD1D}"/>
                </a:ext>
              </a:extLst>
            </p:cNvPr>
            <p:cNvSpPr/>
            <p:nvPr/>
          </p:nvSpPr>
          <p:spPr>
            <a:xfrm>
              <a:off x="7996483" y="3873772"/>
              <a:ext cx="78237" cy="34313"/>
            </a:xfrm>
            <a:custGeom>
              <a:avLst/>
              <a:gdLst/>
              <a:ahLst/>
              <a:cxnLst/>
              <a:rect l="0" t="0" r="0" b="0"/>
              <a:pathLst>
                <a:path w="69364" h="28862">
                  <a:moveTo>
                    <a:pt x="0" y="0"/>
                  </a:moveTo>
                  <a:lnTo>
                    <a:pt x="0" y="28862"/>
                  </a:lnTo>
                  <a:lnTo>
                    <a:pt x="69364" y="2886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76" name="pl1855">
              <a:extLst>
                <a:ext uri="{FF2B5EF4-FFF2-40B4-BE49-F238E27FC236}">
                  <a16:creationId xmlns:a16="http://schemas.microsoft.com/office/drawing/2014/main" id="{FE351CC7-DBE5-244B-BFC4-CDE991DEACB5}"/>
                </a:ext>
              </a:extLst>
            </p:cNvPr>
            <p:cNvSpPr/>
            <p:nvPr/>
          </p:nvSpPr>
          <p:spPr>
            <a:xfrm>
              <a:off x="7996483" y="388394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77" name="pl1856">
              <a:extLst>
                <a:ext uri="{FF2B5EF4-FFF2-40B4-BE49-F238E27FC236}">
                  <a16:creationId xmlns:a16="http://schemas.microsoft.com/office/drawing/2014/main" id="{C26DF24D-30D7-BA46-939F-3D4DB4BADC9E}"/>
                </a:ext>
              </a:extLst>
            </p:cNvPr>
            <p:cNvSpPr/>
            <p:nvPr/>
          </p:nvSpPr>
          <p:spPr>
            <a:xfrm>
              <a:off x="8139920" y="3720262"/>
              <a:ext cx="0" cy="43944"/>
            </a:xfrm>
            <a:custGeom>
              <a:avLst/>
              <a:gdLst/>
              <a:ahLst/>
              <a:cxnLst/>
              <a:rect l="0" t="0" r="0" b="0"/>
              <a:pathLst>
                <a:path h="36964">
                  <a:moveTo>
                    <a:pt x="0" y="36964"/>
                  </a:moveTo>
                  <a:lnTo>
                    <a:pt x="0" y="0"/>
                  </a:lnTo>
                </a:path>
              </a:pathLst>
            </a:custGeom>
            <a:ln w="5420" cap="flat">
              <a:solidFill>
                <a:srgbClr val="3B81A0">
                  <a:alpha val="100000"/>
                </a:srgbClr>
              </a:solidFill>
              <a:prstDash val="solid"/>
              <a:round/>
            </a:ln>
          </p:spPr>
          <p:txBody>
            <a:bodyPr/>
            <a:lstStyle/>
            <a:p>
              <a:endParaRPr/>
            </a:p>
          </p:txBody>
        </p:sp>
        <p:sp>
          <p:nvSpPr>
            <p:cNvPr id="6278" name="pl1857">
              <a:extLst>
                <a:ext uri="{FF2B5EF4-FFF2-40B4-BE49-F238E27FC236}">
                  <a16:creationId xmlns:a16="http://schemas.microsoft.com/office/drawing/2014/main" id="{2B832D20-E587-2243-BA54-BE1AF43AEB41}"/>
                </a:ext>
              </a:extLst>
            </p:cNvPr>
            <p:cNvSpPr/>
            <p:nvPr/>
          </p:nvSpPr>
          <p:spPr>
            <a:xfrm>
              <a:off x="8139920" y="3878278"/>
              <a:ext cx="0" cy="66441"/>
            </a:xfrm>
            <a:custGeom>
              <a:avLst/>
              <a:gdLst/>
              <a:ahLst/>
              <a:cxnLst/>
              <a:rect l="0" t="0" r="0" b="0"/>
              <a:pathLst>
                <a:path h="55888">
                  <a:moveTo>
                    <a:pt x="0" y="0"/>
                  </a:moveTo>
                  <a:lnTo>
                    <a:pt x="0" y="55888"/>
                  </a:lnTo>
                </a:path>
              </a:pathLst>
            </a:custGeom>
            <a:ln w="5420" cap="flat">
              <a:solidFill>
                <a:srgbClr val="3B81A0">
                  <a:alpha val="100000"/>
                </a:srgbClr>
              </a:solidFill>
              <a:prstDash val="solid"/>
              <a:round/>
            </a:ln>
          </p:spPr>
          <p:txBody>
            <a:bodyPr/>
            <a:lstStyle/>
            <a:p>
              <a:endParaRPr/>
            </a:p>
          </p:txBody>
        </p:sp>
        <p:sp>
          <p:nvSpPr>
            <p:cNvPr id="6279" name="pg1858">
              <a:extLst>
                <a:ext uri="{FF2B5EF4-FFF2-40B4-BE49-F238E27FC236}">
                  <a16:creationId xmlns:a16="http://schemas.microsoft.com/office/drawing/2014/main" id="{41139319-1564-0949-9D18-21D6CB84D382}"/>
                </a:ext>
              </a:extLst>
            </p:cNvPr>
            <p:cNvSpPr/>
            <p:nvPr/>
          </p:nvSpPr>
          <p:spPr>
            <a:xfrm>
              <a:off x="8100801" y="3764206"/>
              <a:ext cx="78237" cy="114071"/>
            </a:xfrm>
            <a:custGeom>
              <a:avLst/>
              <a:gdLst/>
              <a:ahLst/>
              <a:cxnLst/>
              <a:rect l="0" t="0" r="0" b="0"/>
              <a:pathLst>
                <a:path w="69364" h="95952">
                  <a:moveTo>
                    <a:pt x="0" y="0"/>
                  </a:moveTo>
                  <a:lnTo>
                    <a:pt x="0" y="95952"/>
                  </a:lnTo>
                  <a:lnTo>
                    <a:pt x="69364" y="9595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80" name="pl1859">
              <a:extLst>
                <a:ext uri="{FF2B5EF4-FFF2-40B4-BE49-F238E27FC236}">
                  <a16:creationId xmlns:a16="http://schemas.microsoft.com/office/drawing/2014/main" id="{42A2873A-0E61-1347-886E-85B9C100AD4D}"/>
                </a:ext>
              </a:extLst>
            </p:cNvPr>
            <p:cNvSpPr/>
            <p:nvPr/>
          </p:nvSpPr>
          <p:spPr>
            <a:xfrm>
              <a:off x="8100801" y="381507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81" name="pt1860">
              <a:extLst>
                <a:ext uri="{FF2B5EF4-FFF2-40B4-BE49-F238E27FC236}">
                  <a16:creationId xmlns:a16="http://schemas.microsoft.com/office/drawing/2014/main" id="{643D18A5-A05C-254B-9ACA-B62DF979448D}"/>
                </a:ext>
              </a:extLst>
            </p:cNvPr>
            <p:cNvSpPr/>
            <p:nvPr/>
          </p:nvSpPr>
          <p:spPr>
            <a:xfrm>
              <a:off x="8216237" y="379396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82" name="pl1861">
              <a:extLst>
                <a:ext uri="{FF2B5EF4-FFF2-40B4-BE49-F238E27FC236}">
                  <a16:creationId xmlns:a16="http://schemas.microsoft.com/office/drawing/2014/main" id="{35EDB6AC-12F3-5A4D-9B64-A9BFC33C6EFC}"/>
                </a:ext>
              </a:extLst>
            </p:cNvPr>
            <p:cNvSpPr/>
            <p:nvPr/>
          </p:nvSpPr>
          <p:spPr>
            <a:xfrm>
              <a:off x="8244238" y="3594969"/>
              <a:ext cx="0" cy="11574"/>
            </a:xfrm>
            <a:custGeom>
              <a:avLst/>
              <a:gdLst/>
              <a:ahLst/>
              <a:cxnLst/>
              <a:rect l="0" t="0" r="0" b="0"/>
              <a:pathLst>
                <a:path h="9735">
                  <a:moveTo>
                    <a:pt x="0" y="9735"/>
                  </a:moveTo>
                  <a:lnTo>
                    <a:pt x="0" y="0"/>
                  </a:lnTo>
                </a:path>
              </a:pathLst>
            </a:custGeom>
            <a:ln w="5420" cap="flat">
              <a:solidFill>
                <a:srgbClr val="E5BF6A">
                  <a:alpha val="100000"/>
                </a:srgbClr>
              </a:solidFill>
              <a:prstDash val="solid"/>
              <a:round/>
            </a:ln>
          </p:spPr>
          <p:txBody>
            <a:bodyPr/>
            <a:lstStyle/>
            <a:p>
              <a:endParaRPr/>
            </a:p>
          </p:txBody>
        </p:sp>
        <p:sp>
          <p:nvSpPr>
            <p:cNvPr id="6283" name="pl1862">
              <a:extLst>
                <a:ext uri="{FF2B5EF4-FFF2-40B4-BE49-F238E27FC236}">
                  <a16:creationId xmlns:a16="http://schemas.microsoft.com/office/drawing/2014/main" id="{BFFAC45B-F19E-A346-8C8D-D10A38AD987B}"/>
                </a:ext>
              </a:extLst>
            </p:cNvPr>
            <p:cNvSpPr/>
            <p:nvPr/>
          </p:nvSpPr>
          <p:spPr>
            <a:xfrm>
              <a:off x="8244238" y="3660173"/>
              <a:ext cx="0" cy="3026"/>
            </a:xfrm>
            <a:custGeom>
              <a:avLst/>
              <a:gdLst/>
              <a:ahLst/>
              <a:cxnLst/>
              <a:rect l="0" t="0" r="0" b="0"/>
              <a:pathLst>
                <a:path h="2545">
                  <a:moveTo>
                    <a:pt x="0" y="0"/>
                  </a:moveTo>
                  <a:lnTo>
                    <a:pt x="0" y="2545"/>
                  </a:lnTo>
                </a:path>
              </a:pathLst>
            </a:custGeom>
            <a:ln w="5420" cap="flat">
              <a:solidFill>
                <a:srgbClr val="E5BF6A">
                  <a:alpha val="100000"/>
                </a:srgbClr>
              </a:solidFill>
              <a:prstDash val="solid"/>
              <a:round/>
            </a:ln>
          </p:spPr>
          <p:txBody>
            <a:bodyPr/>
            <a:lstStyle/>
            <a:p>
              <a:endParaRPr/>
            </a:p>
          </p:txBody>
        </p:sp>
        <p:sp>
          <p:nvSpPr>
            <p:cNvPr id="6284" name="pg1863">
              <a:extLst>
                <a:ext uri="{FF2B5EF4-FFF2-40B4-BE49-F238E27FC236}">
                  <a16:creationId xmlns:a16="http://schemas.microsoft.com/office/drawing/2014/main" id="{32002173-D749-CE49-9B00-89735EC129B2}"/>
                </a:ext>
              </a:extLst>
            </p:cNvPr>
            <p:cNvSpPr/>
            <p:nvPr/>
          </p:nvSpPr>
          <p:spPr>
            <a:xfrm>
              <a:off x="8205118" y="3606542"/>
              <a:ext cx="78237" cy="53630"/>
            </a:xfrm>
            <a:custGeom>
              <a:avLst/>
              <a:gdLst/>
              <a:ahLst/>
              <a:cxnLst/>
              <a:rect l="0" t="0" r="0" b="0"/>
              <a:pathLst>
                <a:path w="69364" h="45111">
                  <a:moveTo>
                    <a:pt x="0" y="0"/>
                  </a:moveTo>
                  <a:lnTo>
                    <a:pt x="0" y="45111"/>
                  </a:lnTo>
                  <a:lnTo>
                    <a:pt x="69364" y="4511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85" name="pl1864">
              <a:extLst>
                <a:ext uri="{FF2B5EF4-FFF2-40B4-BE49-F238E27FC236}">
                  <a16:creationId xmlns:a16="http://schemas.microsoft.com/office/drawing/2014/main" id="{B2982FAB-30AC-204D-A13C-79227371714E}"/>
                </a:ext>
              </a:extLst>
            </p:cNvPr>
            <p:cNvSpPr/>
            <p:nvPr/>
          </p:nvSpPr>
          <p:spPr>
            <a:xfrm>
              <a:off x="8205118" y="363506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86" name="pl1865">
              <a:extLst>
                <a:ext uri="{FF2B5EF4-FFF2-40B4-BE49-F238E27FC236}">
                  <a16:creationId xmlns:a16="http://schemas.microsoft.com/office/drawing/2014/main" id="{9D322C9A-3A28-9345-A3F0-71B97A198D78}"/>
                </a:ext>
              </a:extLst>
            </p:cNvPr>
            <p:cNvSpPr/>
            <p:nvPr/>
          </p:nvSpPr>
          <p:spPr>
            <a:xfrm>
              <a:off x="8348556" y="4140918"/>
              <a:ext cx="0" cy="24579"/>
            </a:xfrm>
            <a:custGeom>
              <a:avLst/>
              <a:gdLst/>
              <a:ahLst/>
              <a:cxnLst/>
              <a:rect l="0" t="0" r="0" b="0"/>
              <a:pathLst>
                <a:path h="20675">
                  <a:moveTo>
                    <a:pt x="0" y="20675"/>
                  </a:moveTo>
                  <a:lnTo>
                    <a:pt x="0" y="0"/>
                  </a:lnTo>
                </a:path>
              </a:pathLst>
            </a:custGeom>
            <a:ln w="5420" cap="flat">
              <a:solidFill>
                <a:srgbClr val="3B81A0">
                  <a:alpha val="100000"/>
                </a:srgbClr>
              </a:solidFill>
              <a:prstDash val="solid"/>
              <a:round/>
            </a:ln>
          </p:spPr>
          <p:txBody>
            <a:bodyPr/>
            <a:lstStyle/>
            <a:p>
              <a:endParaRPr/>
            </a:p>
          </p:txBody>
        </p:sp>
        <p:sp>
          <p:nvSpPr>
            <p:cNvPr id="6287" name="pl1866">
              <a:extLst>
                <a:ext uri="{FF2B5EF4-FFF2-40B4-BE49-F238E27FC236}">
                  <a16:creationId xmlns:a16="http://schemas.microsoft.com/office/drawing/2014/main" id="{99CF402A-99C6-FB40-A393-1118A3035D13}"/>
                </a:ext>
              </a:extLst>
            </p:cNvPr>
            <p:cNvSpPr/>
            <p:nvPr/>
          </p:nvSpPr>
          <p:spPr>
            <a:xfrm>
              <a:off x="8348556" y="4184224"/>
              <a:ext cx="0" cy="13165"/>
            </a:xfrm>
            <a:custGeom>
              <a:avLst/>
              <a:gdLst/>
              <a:ahLst/>
              <a:cxnLst/>
              <a:rect l="0" t="0" r="0" b="0"/>
              <a:pathLst>
                <a:path h="11074">
                  <a:moveTo>
                    <a:pt x="0" y="0"/>
                  </a:moveTo>
                  <a:lnTo>
                    <a:pt x="0" y="11074"/>
                  </a:lnTo>
                </a:path>
              </a:pathLst>
            </a:custGeom>
            <a:ln w="5420" cap="flat">
              <a:solidFill>
                <a:srgbClr val="3B81A0">
                  <a:alpha val="100000"/>
                </a:srgbClr>
              </a:solidFill>
              <a:prstDash val="solid"/>
              <a:round/>
            </a:ln>
          </p:spPr>
          <p:txBody>
            <a:bodyPr/>
            <a:lstStyle/>
            <a:p>
              <a:endParaRPr/>
            </a:p>
          </p:txBody>
        </p:sp>
        <p:sp>
          <p:nvSpPr>
            <p:cNvPr id="6288" name="pg1867">
              <a:extLst>
                <a:ext uri="{FF2B5EF4-FFF2-40B4-BE49-F238E27FC236}">
                  <a16:creationId xmlns:a16="http://schemas.microsoft.com/office/drawing/2014/main" id="{16E90062-D198-5048-80DA-4ED203E9EBE6}"/>
                </a:ext>
              </a:extLst>
            </p:cNvPr>
            <p:cNvSpPr/>
            <p:nvPr/>
          </p:nvSpPr>
          <p:spPr>
            <a:xfrm>
              <a:off x="8309437" y="4165499"/>
              <a:ext cx="78237" cy="18724"/>
            </a:xfrm>
            <a:custGeom>
              <a:avLst/>
              <a:gdLst/>
              <a:ahLst/>
              <a:cxnLst/>
              <a:rect l="0" t="0" r="0" b="0"/>
              <a:pathLst>
                <a:path w="69364" h="15750">
                  <a:moveTo>
                    <a:pt x="0" y="0"/>
                  </a:moveTo>
                  <a:lnTo>
                    <a:pt x="0" y="15750"/>
                  </a:lnTo>
                  <a:lnTo>
                    <a:pt x="69364" y="1575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89" name="pl1868">
              <a:extLst>
                <a:ext uri="{FF2B5EF4-FFF2-40B4-BE49-F238E27FC236}">
                  <a16:creationId xmlns:a16="http://schemas.microsoft.com/office/drawing/2014/main" id="{DB64F29F-4A8E-EB49-9BA7-575260D03E4C}"/>
                </a:ext>
              </a:extLst>
            </p:cNvPr>
            <p:cNvSpPr/>
            <p:nvPr/>
          </p:nvSpPr>
          <p:spPr>
            <a:xfrm>
              <a:off x="8309437" y="417546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90" name="pt1869">
              <a:extLst>
                <a:ext uri="{FF2B5EF4-FFF2-40B4-BE49-F238E27FC236}">
                  <a16:creationId xmlns:a16="http://schemas.microsoft.com/office/drawing/2014/main" id="{516B5863-CEAB-624A-96BB-17A449540D2D}"/>
                </a:ext>
              </a:extLst>
            </p:cNvPr>
            <p:cNvSpPr/>
            <p:nvPr/>
          </p:nvSpPr>
          <p:spPr>
            <a:xfrm>
              <a:off x="8424872" y="407722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291" name="pl1870">
              <a:extLst>
                <a:ext uri="{FF2B5EF4-FFF2-40B4-BE49-F238E27FC236}">
                  <a16:creationId xmlns:a16="http://schemas.microsoft.com/office/drawing/2014/main" id="{1B19A32F-FDBC-8B45-992A-4286C7C423B5}"/>
                </a:ext>
              </a:extLst>
            </p:cNvPr>
            <p:cNvSpPr/>
            <p:nvPr/>
          </p:nvSpPr>
          <p:spPr>
            <a:xfrm>
              <a:off x="8452874" y="4138606"/>
              <a:ext cx="0" cy="15595"/>
            </a:xfrm>
            <a:custGeom>
              <a:avLst/>
              <a:gdLst/>
              <a:ahLst/>
              <a:cxnLst/>
              <a:rect l="0" t="0" r="0" b="0"/>
              <a:pathLst>
                <a:path h="13118">
                  <a:moveTo>
                    <a:pt x="0" y="13118"/>
                  </a:moveTo>
                  <a:lnTo>
                    <a:pt x="0" y="0"/>
                  </a:lnTo>
                </a:path>
              </a:pathLst>
            </a:custGeom>
            <a:ln w="5420" cap="flat">
              <a:solidFill>
                <a:srgbClr val="E5BF6A">
                  <a:alpha val="100000"/>
                </a:srgbClr>
              </a:solidFill>
              <a:prstDash val="solid"/>
              <a:round/>
            </a:ln>
          </p:spPr>
          <p:txBody>
            <a:bodyPr/>
            <a:lstStyle/>
            <a:p>
              <a:endParaRPr/>
            </a:p>
          </p:txBody>
        </p:sp>
        <p:sp>
          <p:nvSpPr>
            <p:cNvPr id="6292" name="pl1871">
              <a:extLst>
                <a:ext uri="{FF2B5EF4-FFF2-40B4-BE49-F238E27FC236}">
                  <a16:creationId xmlns:a16="http://schemas.microsoft.com/office/drawing/2014/main" id="{1256C871-36DA-F947-92B3-FCDAB9613795}"/>
                </a:ext>
              </a:extLst>
            </p:cNvPr>
            <p:cNvSpPr/>
            <p:nvPr/>
          </p:nvSpPr>
          <p:spPr>
            <a:xfrm>
              <a:off x="8452874" y="4176521"/>
              <a:ext cx="0" cy="19753"/>
            </a:xfrm>
            <a:custGeom>
              <a:avLst/>
              <a:gdLst/>
              <a:ahLst/>
              <a:cxnLst/>
              <a:rect l="0" t="0" r="0" b="0"/>
              <a:pathLst>
                <a:path h="16615">
                  <a:moveTo>
                    <a:pt x="0" y="0"/>
                  </a:moveTo>
                  <a:lnTo>
                    <a:pt x="0" y="16615"/>
                  </a:lnTo>
                </a:path>
              </a:pathLst>
            </a:custGeom>
            <a:ln w="5420" cap="flat">
              <a:solidFill>
                <a:srgbClr val="E5BF6A">
                  <a:alpha val="100000"/>
                </a:srgbClr>
              </a:solidFill>
              <a:prstDash val="solid"/>
              <a:round/>
            </a:ln>
          </p:spPr>
          <p:txBody>
            <a:bodyPr/>
            <a:lstStyle/>
            <a:p>
              <a:endParaRPr/>
            </a:p>
          </p:txBody>
        </p:sp>
        <p:sp>
          <p:nvSpPr>
            <p:cNvPr id="6293" name="pg1872">
              <a:extLst>
                <a:ext uri="{FF2B5EF4-FFF2-40B4-BE49-F238E27FC236}">
                  <a16:creationId xmlns:a16="http://schemas.microsoft.com/office/drawing/2014/main" id="{75CC0EAD-C15A-DD45-87A5-802A7BE4DCAA}"/>
                </a:ext>
              </a:extLst>
            </p:cNvPr>
            <p:cNvSpPr/>
            <p:nvPr/>
          </p:nvSpPr>
          <p:spPr>
            <a:xfrm>
              <a:off x="8413754" y="4154201"/>
              <a:ext cx="78237" cy="22319"/>
            </a:xfrm>
            <a:custGeom>
              <a:avLst/>
              <a:gdLst/>
              <a:ahLst/>
              <a:cxnLst/>
              <a:rect l="0" t="0" r="0" b="0"/>
              <a:pathLst>
                <a:path w="69364" h="18774">
                  <a:moveTo>
                    <a:pt x="0" y="0"/>
                  </a:moveTo>
                  <a:lnTo>
                    <a:pt x="0" y="18774"/>
                  </a:lnTo>
                  <a:lnTo>
                    <a:pt x="69364" y="1877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294" name="pl1873">
              <a:extLst>
                <a:ext uri="{FF2B5EF4-FFF2-40B4-BE49-F238E27FC236}">
                  <a16:creationId xmlns:a16="http://schemas.microsoft.com/office/drawing/2014/main" id="{C4405F5B-E078-4C42-9128-5CFEAF25E00B}"/>
                </a:ext>
              </a:extLst>
            </p:cNvPr>
            <p:cNvSpPr/>
            <p:nvPr/>
          </p:nvSpPr>
          <p:spPr>
            <a:xfrm>
              <a:off x="8413754" y="417385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295" name="pl1874">
              <a:extLst>
                <a:ext uri="{FF2B5EF4-FFF2-40B4-BE49-F238E27FC236}">
                  <a16:creationId xmlns:a16="http://schemas.microsoft.com/office/drawing/2014/main" id="{B79D7B0F-B063-8B42-87C8-A375BB3C5A34}"/>
                </a:ext>
              </a:extLst>
            </p:cNvPr>
            <p:cNvSpPr/>
            <p:nvPr/>
          </p:nvSpPr>
          <p:spPr>
            <a:xfrm>
              <a:off x="8557191" y="4157706"/>
              <a:ext cx="0" cy="15931"/>
            </a:xfrm>
            <a:custGeom>
              <a:avLst/>
              <a:gdLst/>
              <a:ahLst/>
              <a:cxnLst/>
              <a:rect l="0" t="0" r="0" b="0"/>
              <a:pathLst>
                <a:path h="13400">
                  <a:moveTo>
                    <a:pt x="0" y="13400"/>
                  </a:moveTo>
                  <a:lnTo>
                    <a:pt x="0" y="0"/>
                  </a:lnTo>
                </a:path>
              </a:pathLst>
            </a:custGeom>
            <a:ln w="5420" cap="flat">
              <a:solidFill>
                <a:srgbClr val="3B81A0">
                  <a:alpha val="100000"/>
                </a:srgbClr>
              </a:solidFill>
              <a:prstDash val="solid"/>
              <a:round/>
            </a:ln>
          </p:spPr>
          <p:txBody>
            <a:bodyPr/>
            <a:lstStyle/>
            <a:p>
              <a:endParaRPr/>
            </a:p>
          </p:txBody>
        </p:sp>
        <p:sp>
          <p:nvSpPr>
            <p:cNvPr id="6296" name="pl1875">
              <a:extLst>
                <a:ext uri="{FF2B5EF4-FFF2-40B4-BE49-F238E27FC236}">
                  <a16:creationId xmlns:a16="http://schemas.microsoft.com/office/drawing/2014/main" id="{E7F45D77-1036-924D-87AC-A4FC95AE03FE}"/>
                </a:ext>
              </a:extLst>
            </p:cNvPr>
            <p:cNvSpPr/>
            <p:nvPr/>
          </p:nvSpPr>
          <p:spPr>
            <a:xfrm>
              <a:off x="8557191" y="4186274"/>
              <a:ext cx="0" cy="15800"/>
            </a:xfrm>
            <a:custGeom>
              <a:avLst/>
              <a:gdLst/>
              <a:ahLst/>
              <a:cxnLst/>
              <a:rect l="0" t="0" r="0" b="0"/>
              <a:pathLst>
                <a:path h="13290">
                  <a:moveTo>
                    <a:pt x="0" y="0"/>
                  </a:moveTo>
                  <a:lnTo>
                    <a:pt x="0" y="13290"/>
                  </a:lnTo>
                </a:path>
              </a:pathLst>
            </a:custGeom>
            <a:ln w="5420" cap="flat">
              <a:solidFill>
                <a:srgbClr val="3B81A0">
                  <a:alpha val="100000"/>
                </a:srgbClr>
              </a:solidFill>
              <a:prstDash val="solid"/>
              <a:round/>
            </a:ln>
          </p:spPr>
          <p:txBody>
            <a:bodyPr/>
            <a:lstStyle/>
            <a:p>
              <a:endParaRPr/>
            </a:p>
          </p:txBody>
        </p:sp>
        <p:sp>
          <p:nvSpPr>
            <p:cNvPr id="6297" name="pg1876">
              <a:extLst>
                <a:ext uri="{FF2B5EF4-FFF2-40B4-BE49-F238E27FC236}">
                  <a16:creationId xmlns:a16="http://schemas.microsoft.com/office/drawing/2014/main" id="{E4932D58-0E2B-1349-8D87-4001960FEC1B}"/>
                </a:ext>
              </a:extLst>
            </p:cNvPr>
            <p:cNvSpPr/>
            <p:nvPr/>
          </p:nvSpPr>
          <p:spPr>
            <a:xfrm>
              <a:off x="8518072" y="4173638"/>
              <a:ext cx="78237" cy="12636"/>
            </a:xfrm>
            <a:custGeom>
              <a:avLst/>
              <a:gdLst/>
              <a:ahLst/>
              <a:cxnLst/>
              <a:rect l="0" t="0" r="0" b="0"/>
              <a:pathLst>
                <a:path w="69364" h="10629">
                  <a:moveTo>
                    <a:pt x="0" y="0"/>
                  </a:moveTo>
                  <a:lnTo>
                    <a:pt x="0" y="10629"/>
                  </a:lnTo>
                  <a:lnTo>
                    <a:pt x="69364" y="1062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298" name="pl1877">
              <a:extLst>
                <a:ext uri="{FF2B5EF4-FFF2-40B4-BE49-F238E27FC236}">
                  <a16:creationId xmlns:a16="http://schemas.microsoft.com/office/drawing/2014/main" id="{2523032F-957C-4D44-869C-74F7A6554212}"/>
                </a:ext>
              </a:extLst>
            </p:cNvPr>
            <p:cNvSpPr/>
            <p:nvPr/>
          </p:nvSpPr>
          <p:spPr>
            <a:xfrm>
              <a:off x="8518072" y="417979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299" name="pl1878">
              <a:extLst>
                <a:ext uri="{FF2B5EF4-FFF2-40B4-BE49-F238E27FC236}">
                  <a16:creationId xmlns:a16="http://schemas.microsoft.com/office/drawing/2014/main" id="{B0EFAAFD-BB55-E04F-97D2-DEBE0CBFA794}"/>
                </a:ext>
              </a:extLst>
            </p:cNvPr>
            <p:cNvSpPr/>
            <p:nvPr/>
          </p:nvSpPr>
          <p:spPr>
            <a:xfrm>
              <a:off x="8661509" y="4104417"/>
              <a:ext cx="0" cy="37640"/>
            </a:xfrm>
            <a:custGeom>
              <a:avLst/>
              <a:gdLst/>
              <a:ahLst/>
              <a:cxnLst/>
              <a:rect l="0" t="0" r="0" b="0"/>
              <a:pathLst>
                <a:path h="31661">
                  <a:moveTo>
                    <a:pt x="0" y="31661"/>
                  </a:moveTo>
                  <a:lnTo>
                    <a:pt x="0" y="0"/>
                  </a:lnTo>
                </a:path>
              </a:pathLst>
            </a:custGeom>
            <a:ln w="5420" cap="flat">
              <a:solidFill>
                <a:srgbClr val="E5BF6A">
                  <a:alpha val="100000"/>
                </a:srgbClr>
              </a:solidFill>
              <a:prstDash val="solid"/>
              <a:round/>
            </a:ln>
          </p:spPr>
          <p:txBody>
            <a:bodyPr/>
            <a:lstStyle/>
            <a:p>
              <a:endParaRPr/>
            </a:p>
          </p:txBody>
        </p:sp>
        <p:sp>
          <p:nvSpPr>
            <p:cNvPr id="6300" name="pl1879">
              <a:extLst>
                <a:ext uri="{FF2B5EF4-FFF2-40B4-BE49-F238E27FC236}">
                  <a16:creationId xmlns:a16="http://schemas.microsoft.com/office/drawing/2014/main" id="{8033FE05-0DC5-5C4C-A3D4-71E821B59D3C}"/>
                </a:ext>
              </a:extLst>
            </p:cNvPr>
            <p:cNvSpPr/>
            <p:nvPr/>
          </p:nvSpPr>
          <p:spPr>
            <a:xfrm>
              <a:off x="8661509" y="4176582"/>
              <a:ext cx="0" cy="21974"/>
            </a:xfrm>
            <a:custGeom>
              <a:avLst/>
              <a:gdLst/>
              <a:ahLst/>
              <a:cxnLst/>
              <a:rect l="0" t="0" r="0" b="0"/>
              <a:pathLst>
                <a:path h="18483">
                  <a:moveTo>
                    <a:pt x="0" y="0"/>
                  </a:moveTo>
                  <a:lnTo>
                    <a:pt x="0" y="18483"/>
                  </a:lnTo>
                </a:path>
              </a:pathLst>
            </a:custGeom>
            <a:ln w="5420" cap="flat">
              <a:solidFill>
                <a:srgbClr val="E5BF6A">
                  <a:alpha val="100000"/>
                </a:srgbClr>
              </a:solidFill>
              <a:prstDash val="solid"/>
              <a:round/>
            </a:ln>
          </p:spPr>
          <p:txBody>
            <a:bodyPr/>
            <a:lstStyle/>
            <a:p>
              <a:endParaRPr/>
            </a:p>
          </p:txBody>
        </p:sp>
        <p:sp>
          <p:nvSpPr>
            <p:cNvPr id="6301" name="pg1880">
              <a:extLst>
                <a:ext uri="{FF2B5EF4-FFF2-40B4-BE49-F238E27FC236}">
                  <a16:creationId xmlns:a16="http://schemas.microsoft.com/office/drawing/2014/main" id="{C4C89570-CD32-5C4A-BBBD-6003663D6B0F}"/>
                </a:ext>
              </a:extLst>
            </p:cNvPr>
            <p:cNvSpPr/>
            <p:nvPr/>
          </p:nvSpPr>
          <p:spPr>
            <a:xfrm>
              <a:off x="8622389" y="4142058"/>
              <a:ext cx="78237" cy="34523"/>
            </a:xfrm>
            <a:custGeom>
              <a:avLst/>
              <a:gdLst/>
              <a:ahLst/>
              <a:cxnLst/>
              <a:rect l="0" t="0" r="0" b="0"/>
              <a:pathLst>
                <a:path w="69364" h="29039">
                  <a:moveTo>
                    <a:pt x="0" y="0"/>
                  </a:moveTo>
                  <a:lnTo>
                    <a:pt x="0" y="29039"/>
                  </a:lnTo>
                  <a:lnTo>
                    <a:pt x="69364" y="2903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02" name="pl1881">
              <a:extLst>
                <a:ext uri="{FF2B5EF4-FFF2-40B4-BE49-F238E27FC236}">
                  <a16:creationId xmlns:a16="http://schemas.microsoft.com/office/drawing/2014/main" id="{703C2F83-A8A2-AE41-B037-40B75466260B}"/>
                </a:ext>
              </a:extLst>
            </p:cNvPr>
            <p:cNvSpPr/>
            <p:nvPr/>
          </p:nvSpPr>
          <p:spPr>
            <a:xfrm>
              <a:off x="8622389" y="417335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nvGrpSpPr>
          <p:cNvPr id="6406" name="Group 6405">
            <a:extLst>
              <a:ext uri="{FF2B5EF4-FFF2-40B4-BE49-F238E27FC236}">
                <a16:creationId xmlns:a16="http://schemas.microsoft.com/office/drawing/2014/main" id="{F32A8863-5477-E340-AA11-31E8CA3956CC}"/>
              </a:ext>
            </a:extLst>
          </p:cNvPr>
          <p:cNvGrpSpPr/>
          <p:nvPr/>
        </p:nvGrpSpPr>
        <p:grpSpPr>
          <a:xfrm>
            <a:off x="5772840" y="6550520"/>
            <a:ext cx="452204" cy="590336"/>
            <a:chOff x="9082077" y="2467473"/>
            <a:chExt cx="452204" cy="590336"/>
          </a:xfrm>
        </p:grpSpPr>
        <p:sp>
          <p:nvSpPr>
            <p:cNvPr id="6391" name="tx2339">
              <a:extLst>
                <a:ext uri="{FF2B5EF4-FFF2-40B4-BE49-F238E27FC236}">
                  <a16:creationId xmlns:a16="http://schemas.microsoft.com/office/drawing/2014/main" id="{58597C3F-504C-3241-A478-81DED0DAA335}"/>
                </a:ext>
              </a:extLst>
            </p:cNvPr>
            <p:cNvSpPr/>
            <p:nvPr/>
          </p:nvSpPr>
          <p:spPr>
            <a:xfrm>
              <a:off x="9311680" y="2467473"/>
              <a:ext cx="217462" cy="107518"/>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900" dirty="0">
                  <a:solidFill>
                    <a:srgbClr val="000000">
                      <a:alpha val="100000"/>
                    </a:srgbClr>
                  </a:solidFill>
                  <a:latin typeface="Helvetica"/>
                  <a:cs typeface="Helvetica"/>
                </a:rPr>
                <a:t>Line</a:t>
              </a:r>
              <a:endParaRPr sz="900" dirty="0">
                <a:solidFill>
                  <a:srgbClr val="000000">
                    <a:alpha val="100000"/>
                  </a:srgbClr>
                </a:solidFill>
                <a:latin typeface="Helvetica"/>
                <a:cs typeface="Helvetica"/>
              </a:endParaRPr>
            </a:p>
          </p:txBody>
        </p:sp>
        <p:sp>
          <p:nvSpPr>
            <p:cNvPr id="6392" name="rc2340">
              <a:extLst>
                <a:ext uri="{FF2B5EF4-FFF2-40B4-BE49-F238E27FC236}">
                  <a16:creationId xmlns:a16="http://schemas.microsoft.com/office/drawing/2014/main" id="{B4CBEB89-AA59-5940-8D45-6447B7A23507}"/>
                </a:ext>
              </a:extLst>
            </p:cNvPr>
            <p:cNvSpPr/>
            <p:nvPr/>
          </p:nvSpPr>
          <p:spPr>
            <a:xfrm>
              <a:off x="9082077" y="2618897"/>
              <a:ext cx="219455" cy="219456"/>
            </a:xfrm>
            <a:prstGeom prst="rect">
              <a:avLst/>
            </a:prstGeom>
            <a:solidFill>
              <a:srgbClr val="FFFFFF">
                <a:alpha val="100000"/>
              </a:srgbClr>
            </a:solidFill>
          </p:spPr>
          <p:txBody>
            <a:bodyPr/>
            <a:lstStyle/>
            <a:p>
              <a:endParaRPr/>
            </a:p>
          </p:txBody>
        </p:sp>
        <p:sp>
          <p:nvSpPr>
            <p:cNvPr id="6393" name="pl2341">
              <a:extLst>
                <a:ext uri="{FF2B5EF4-FFF2-40B4-BE49-F238E27FC236}">
                  <a16:creationId xmlns:a16="http://schemas.microsoft.com/office/drawing/2014/main" id="{18D1333D-EDEE-9640-AC17-6E28BCEDA5FE}"/>
                </a:ext>
              </a:extLst>
            </p:cNvPr>
            <p:cNvSpPr/>
            <p:nvPr/>
          </p:nvSpPr>
          <p:spPr>
            <a:xfrm>
              <a:off x="9191805" y="2783489"/>
              <a:ext cx="0" cy="32918"/>
            </a:xfrm>
            <a:custGeom>
              <a:avLst/>
              <a:gdLst/>
              <a:ahLst/>
              <a:cxnLst/>
              <a:rect l="0" t="0" r="0" b="0"/>
              <a:pathLst>
                <a:path h="32918">
                  <a:moveTo>
                    <a:pt x="0" y="32918"/>
                  </a:moveTo>
                  <a:lnTo>
                    <a:pt x="0" y="0"/>
                  </a:lnTo>
                </a:path>
              </a:pathLst>
            </a:custGeom>
            <a:ln w="5420" cap="rnd">
              <a:solidFill>
                <a:srgbClr val="3B81A0">
                  <a:alpha val="100000"/>
                </a:srgbClr>
              </a:solidFill>
              <a:prstDash val="solid"/>
              <a:round/>
            </a:ln>
          </p:spPr>
          <p:txBody>
            <a:bodyPr/>
            <a:lstStyle/>
            <a:p>
              <a:endParaRPr/>
            </a:p>
          </p:txBody>
        </p:sp>
        <p:sp>
          <p:nvSpPr>
            <p:cNvPr id="6394" name="pl2342">
              <a:extLst>
                <a:ext uri="{FF2B5EF4-FFF2-40B4-BE49-F238E27FC236}">
                  <a16:creationId xmlns:a16="http://schemas.microsoft.com/office/drawing/2014/main" id="{942DC2B5-5C6C-3945-8582-461CD24BB3F6}"/>
                </a:ext>
              </a:extLst>
            </p:cNvPr>
            <p:cNvSpPr/>
            <p:nvPr/>
          </p:nvSpPr>
          <p:spPr>
            <a:xfrm>
              <a:off x="9191805" y="2640842"/>
              <a:ext cx="0" cy="32918"/>
            </a:xfrm>
            <a:custGeom>
              <a:avLst/>
              <a:gdLst/>
              <a:ahLst/>
              <a:cxnLst/>
              <a:rect l="0" t="0" r="0" b="0"/>
              <a:pathLst>
                <a:path h="32918">
                  <a:moveTo>
                    <a:pt x="0" y="32918"/>
                  </a:moveTo>
                  <a:lnTo>
                    <a:pt x="0" y="0"/>
                  </a:lnTo>
                </a:path>
              </a:pathLst>
            </a:custGeom>
            <a:ln w="5420" cap="rnd">
              <a:solidFill>
                <a:srgbClr val="3B81A0">
                  <a:alpha val="100000"/>
                </a:srgbClr>
              </a:solidFill>
              <a:prstDash val="solid"/>
              <a:round/>
            </a:ln>
          </p:spPr>
          <p:txBody>
            <a:bodyPr/>
            <a:lstStyle/>
            <a:p>
              <a:endParaRPr/>
            </a:p>
          </p:txBody>
        </p:sp>
        <p:sp>
          <p:nvSpPr>
            <p:cNvPr id="6395" name="rc2343">
              <a:extLst>
                <a:ext uri="{FF2B5EF4-FFF2-40B4-BE49-F238E27FC236}">
                  <a16:creationId xmlns:a16="http://schemas.microsoft.com/office/drawing/2014/main" id="{AC6F9D04-9690-0847-91FD-339F4DCDB977}"/>
                </a:ext>
              </a:extLst>
            </p:cNvPr>
            <p:cNvSpPr/>
            <p:nvPr/>
          </p:nvSpPr>
          <p:spPr>
            <a:xfrm>
              <a:off x="9109509" y="2673761"/>
              <a:ext cx="164592" cy="109727"/>
            </a:xfrm>
            <a:prstGeom prst="rect">
              <a:avLst/>
            </a:prstGeom>
            <a:solidFill>
              <a:srgbClr val="F6F4F7">
                <a:alpha val="100000"/>
              </a:srgbClr>
            </a:solidFill>
            <a:ln w="9525" cap="rnd">
              <a:solidFill>
                <a:srgbClr val="3B81A0">
                  <a:alpha val="100000"/>
                </a:srgbClr>
              </a:solidFill>
              <a:prstDash val="solid"/>
              <a:round/>
            </a:ln>
          </p:spPr>
          <p:txBody>
            <a:bodyPr/>
            <a:lstStyle/>
            <a:p>
              <a:endParaRPr/>
            </a:p>
          </p:txBody>
        </p:sp>
        <p:sp>
          <p:nvSpPr>
            <p:cNvPr id="6396" name="pl2344">
              <a:extLst>
                <a:ext uri="{FF2B5EF4-FFF2-40B4-BE49-F238E27FC236}">
                  <a16:creationId xmlns:a16="http://schemas.microsoft.com/office/drawing/2014/main" id="{1BD250C8-50C7-3747-B404-C84712877B98}"/>
                </a:ext>
              </a:extLst>
            </p:cNvPr>
            <p:cNvSpPr/>
            <p:nvPr/>
          </p:nvSpPr>
          <p:spPr>
            <a:xfrm>
              <a:off x="9109509" y="2728625"/>
              <a:ext cx="164592" cy="0"/>
            </a:xfrm>
            <a:custGeom>
              <a:avLst/>
              <a:gdLst/>
              <a:ahLst/>
              <a:cxnLst/>
              <a:rect l="0" t="0" r="0" b="0"/>
              <a:pathLst>
                <a:path w="164592">
                  <a:moveTo>
                    <a:pt x="0" y="0"/>
                  </a:moveTo>
                  <a:lnTo>
                    <a:pt x="164592" y="0"/>
                  </a:lnTo>
                </a:path>
              </a:pathLst>
            </a:custGeom>
            <a:ln w="5420" cap="rnd">
              <a:solidFill>
                <a:srgbClr val="3B81A0">
                  <a:alpha val="100000"/>
                </a:srgbClr>
              </a:solidFill>
              <a:prstDash val="solid"/>
              <a:round/>
            </a:ln>
          </p:spPr>
          <p:txBody>
            <a:bodyPr/>
            <a:lstStyle/>
            <a:p>
              <a:endParaRPr/>
            </a:p>
          </p:txBody>
        </p:sp>
        <p:sp>
          <p:nvSpPr>
            <p:cNvPr id="6398" name="rc2346">
              <a:extLst>
                <a:ext uri="{FF2B5EF4-FFF2-40B4-BE49-F238E27FC236}">
                  <a16:creationId xmlns:a16="http://schemas.microsoft.com/office/drawing/2014/main" id="{0D56532F-ABCF-4044-BC1B-13918A660903}"/>
                </a:ext>
              </a:extLst>
            </p:cNvPr>
            <p:cNvSpPr/>
            <p:nvPr/>
          </p:nvSpPr>
          <p:spPr>
            <a:xfrm>
              <a:off x="9082077" y="2838353"/>
              <a:ext cx="219455" cy="219456"/>
            </a:xfrm>
            <a:prstGeom prst="rect">
              <a:avLst/>
            </a:prstGeom>
            <a:solidFill>
              <a:srgbClr val="FFFFFF">
                <a:alpha val="100000"/>
              </a:srgbClr>
            </a:solidFill>
          </p:spPr>
          <p:txBody>
            <a:bodyPr/>
            <a:lstStyle/>
            <a:p>
              <a:endParaRPr/>
            </a:p>
          </p:txBody>
        </p:sp>
        <p:sp>
          <p:nvSpPr>
            <p:cNvPr id="6399" name="pl2347">
              <a:extLst>
                <a:ext uri="{FF2B5EF4-FFF2-40B4-BE49-F238E27FC236}">
                  <a16:creationId xmlns:a16="http://schemas.microsoft.com/office/drawing/2014/main" id="{C8167D6F-D73E-6B48-B57D-627A01DB2428}"/>
                </a:ext>
              </a:extLst>
            </p:cNvPr>
            <p:cNvSpPr/>
            <p:nvPr/>
          </p:nvSpPr>
          <p:spPr>
            <a:xfrm>
              <a:off x="9191805" y="3002945"/>
              <a:ext cx="0" cy="32918"/>
            </a:xfrm>
            <a:custGeom>
              <a:avLst/>
              <a:gdLst/>
              <a:ahLst/>
              <a:cxnLst/>
              <a:rect l="0" t="0" r="0" b="0"/>
              <a:pathLst>
                <a:path h="32918">
                  <a:moveTo>
                    <a:pt x="0" y="32918"/>
                  </a:moveTo>
                  <a:lnTo>
                    <a:pt x="0" y="0"/>
                  </a:lnTo>
                </a:path>
              </a:pathLst>
            </a:custGeom>
            <a:ln w="5420" cap="rnd">
              <a:solidFill>
                <a:srgbClr val="E5BF6A">
                  <a:alpha val="100000"/>
                </a:srgbClr>
              </a:solidFill>
              <a:prstDash val="solid"/>
              <a:round/>
            </a:ln>
          </p:spPr>
          <p:txBody>
            <a:bodyPr/>
            <a:lstStyle/>
            <a:p>
              <a:endParaRPr/>
            </a:p>
          </p:txBody>
        </p:sp>
        <p:sp>
          <p:nvSpPr>
            <p:cNvPr id="6400" name="pl2348">
              <a:extLst>
                <a:ext uri="{FF2B5EF4-FFF2-40B4-BE49-F238E27FC236}">
                  <a16:creationId xmlns:a16="http://schemas.microsoft.com/office/drawing/2014/main" id="{FE6D67F6-33B2-E04D-B0C3-10E290E83BB2}"/>
                </a:ext>
              </a:extLst>
            </p:cNvPr>
            <p:cNvSpPr/>
            <p:nvPr/>
          </p:nvSpPr>
          <p:spPr>
            <a:xfrm>
              <a:off x="9191805" y="2860298"/>
              <a:ext cx="0" cy="32918"/>
            </a:xfrm>
            <a:custGeom>
              <a:avLst/>
              <a:gdLst/>
              <a:ahLst/>
              <a:cxnLst/>
              <a:rect l="0" t="0" r="0" b="0"/>
              <a:pathLst>
                <a:path h="32918">
                  <a:moveTo>
                    <a:pt x="0" y="32918"/>
                  </a:moveTo>
                  <a:lnTo>
                    <a:pt x="0" y="0"/>
                  </a:lnTo>
                </a:path>
              </a:pathLst>
            </a:custGeom>
            <a:ln w="5420" cap="rnd">
              <a:solidFill>
                <a:srgbClr val="E5BF6A">
                  <a:alpha val="100000"/>
                </a:srgbClr>
              </a:solidFill>
              <a:prstDash val="solid"/>
              <a:round/>
            </a:ln>
          </p:spPr>
          <p:txBody>
            <a:bodyPr/>
            <a:lstStyle/>
            <a:p>
              <a:endParaRPr/>
            </a:p>
          </p:txBody>
        </p:sp>
        <p:sp>
          <p:nvSpPr>
            <p:cNvPr id="6401" name="rc2349">
              <a:extLst>
                <a:ext uri="{FF2B5EF4-FFF2-40B4-BE49-F238E27FC236}">
                  <a16:creationId xmlns:a16="http://schemas.microsoft.com/office/drawing/2014/main" id="{33780370-10BB-2D45-93C7-1395340AFE9A}"/>
                </a:ext>
              </a:extLst>
            </p:cNvPr>
            <p:cNvSpPr/>
            <p:nvPr/>
          </p:nvSpPr>
          <p:spPr>
            <a:xfrm>
              <a:off x="9109509" y="2893217"/>
              <a:ext cx="164592" cy="109727"/>
            </a:xfrm>
            <a:prstGeom prst="rect">
              <a:avLst/>
            </a:prstGeom>
            <a:solidFill>
              <a:srgbClr val="F6F4F7">
                <a:alpha val="100000"/>
              </a:srgbClr>
            </a:solidFill>
            <a:ln w="9525" cap="rnd">
              <a:solidFill>
                <a:srgbClr val="E5BF6A">
                  <a:alpha val="100000"/>
                </a:srgbClr>
              </a:solidFill>
              <a:prstDash val="solid"/>
              <a:round/>
            </a:ln>
          </p:spPr>
          <p:txBody>
            <a:bodyPr/>
            <a:lstStyle/>
            <a:p>
              <a:endParaRPr/>
            </a:p>
          </p:txBody>
        </p:sp>
        <p:sp>
          <p:nvSpPr>
            <p:cNvPr id="6402" name="pl2350">
              <a:extLst>
                <a:ext uri="{FF2B5EF4-FFF2-40B4-BE49-F238E27FC236}">
                  <a16:creationId xmlns:a16="http://schemas.microsoft.com/office/drawing/2014/main" id="{DE609DBE-8935-AB4C-ABBF-681DBC61FA2B}"/>
                </a:ext>
              </a:extLst>
            </p:cNvPr>
            <p:cNvSpPr/>
            <p:nvPr/>
          </p:nvSpPr>
          <p:spPr>
            <a:xfrm>
              <a:off x="9109509" y="2948081"/>
              <a:ext cx="164592" cy="0"/>
            </a:xfrm>
            <a:custGeom>
              <a:avLst/>
              <a:gdLst/>
              <a:ahLst/>
              <a:cxnLst/>
              <a:rect l="0" t="0" r="0" b="0"/>
              <a:pathLst>
                <a:path w="164592">
                  <a:moveTo>
                    <a:pt x="0" y="0"/>
                  </a:moveTo>
                  <a:lnTo>
                    <a:pt x="164592" y="0"/>
                  </a:lnTo>
                </a:path>
              </a:pathLst>
            </a:custGeom>
            <a:ln w="5420" cap="rnd">
              <a:solidFill>
                <a:srgbClr val="E5BF6A">
                  <a:alpha val="100000"/>
                </a:srgbClr>
              </a:solidFill>
              <a:prstDash val="solid"/>
              <a:round/>
            </a:ln>
          </p:spPr>
          <p:txBody>
            <a:bodyPr/>
            <a:lstStyle/>
            <a:p>
              <a:endParaRPr/>
            </a:p>
          </p:txBody>
        </p:sp>
        <p:sp>
          <p:nvSpPr>
            <p:cNvPr id="6404" name="tx2412">
              <a:extLst>
                <a:ext uri="{FF2B5EF4-FFF2-40B4-BE49-F238E27FC236}">
                  <a16:creationId xmlns:a16="http://schemas.microsoft.com/office/drawing/2014/main" id="{0CE3F103-FBD6-7C4F-8114-9AC73AB44295}"/>
                </a:ext>
              </a:extLst>
            </p:cNvPr>
            <p:cNvSpPr/>
            <p:nvPr/>
          </p:nvSpPr>
          <p:spPr>
            <a:xfrm>
              <a:off x="9371122" y="2688543"/>
              <a:ext cx="74543" cy="8016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dirty="0">
                  <a:solidFill>
                    <a:srgbClr val="000000">
                      <a:alpha val="100000"/>
                    </a:srgbClr>
                  </a:solidFill>
                  <a:latin typeface="Helvetica"/>
                  <a:cs typeface="Helvetica"/>
                </a:rPr>
                <a:t>WT</a:t>
              </a:r>
              <a:endParaRPr sz="880" dirty="0">
                <a:solidFill>
                  <a:srgbClr val="000000">
                    <a:alpha val="100000"/>
                  </a:srgbClr>
                </a:solidFill>
                <a:latin typeface="Helvetica"/>
                <a:cs typeface="Helvetica"/>
              </a:endParaRPr>
            </a:p>
          </p:txBody>
        </p:sp>
        <p:sp>
          <p:nvSpPr>
            <p:cNvPr id="6405" name="tx2413">
              <a:extLst>
                <a:ext uri="{FF2B5EF4-FFF2-40B4-BE49-F238E27FC236}">
                  <a16:creationId xmlns:a16="http://schemas.microsoft.com/office/drawing/2014/main" id="{13193519-7A68-0C4B-9D75-3F70E889D319}"/>
                </a:ext>
              </a:extLst>
            </p:cNvPr>
            <p:cNvSpPr/>
            <p:nvPr/>
          </p:nvSpPr>
          <p:spPr>
            <a:xfrm>
              <a:off x="9459738" y="2907999"/>
              <a:ext cx="74543" cy="8016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dirty="0">
                  <a:solidFill>
                    <a:srgbClr val="000000">
                      <a:alpha val="100000"/>
                    </a:srgbClr>
                  </a:solidFill>
                  <a:latin typeface="Helvetica"/>
                  <a:cs typeface="Helvetica"/>
                </a:rPr>
                <a:t>1095_k</a:t>
              </a:r>
              <a:endParaRPr sz="880" dirty="0">
                <a:solidFill>
                  <a:srgbClr val="000000">
                    <a:alpha val="100000"/>
                  </a:srgbClr>
                </a:solidFill>
                <a:latin typeface="Helvetica"/>
                <a:cs typeface="Helvetica"/>
              </a:endParaRPr>
            </a:p>
          </p:txBody>
        </p:sp>
      </p:grpSp>
      <p:grpSp>
        <p:nvGrpSpPr>
          <p:cNvPr id="6445" name="Group 6444">
            <a:extLst>
              <a:ext uri="{FF2B5EF4-FFF2-40B4-BE49-F238E27FC236}">
                <a16:creationId xmlns:a16="http://schemas.microsoft.com/office/drawing/2014/main" id="{58608ED1-7A38-A843-AE66-CE1A75FA1C36}"/>
              </a:ext>
            </a:extLst>
          </p:cNvPr>
          <p:cNvGrpSpPr/>
          <p:nvPr/>
        </p:nvGrpSpPr>
        <p:grpSpPr>
          <a:xfrm>
            <a:off x="574562" y="5805245"/>
            <a:ext cx="1637585" cy="544966"/>
            <a:chOff x="577351" y="6866158"/>
            <a:chExt cx="1637585" cy="544966"/>
          </a:xfrm>
        </p:grpSpPr>
        <p:cxnSp>
          <p:nvCxnSpPr>
            <p:cNvPr id="6408" name="Straight Connector 6407">
              <a:extLst>
                <a:ext uri="{FF2B5EF4-FFF2-40B4-BE49-F238E27FC236}">
                  <a16:creationId xmlns:a16="http://schemas.microsoft.com/office/drawing/2014/main" id="{E534DA76-91AB-CF40-9FA8-8C28D5997A13}"/>
                </a:ext>
              </a:extLst>
            </p:cNvPr>
            <p:cNvCxnSpPr/>
            <p:nvPr/>
          </p:nvCxnSpPr>
          <p:spPr>
            <a:xfrm>
              <a:off x="838200"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09" name="Straight Connector 6408">
              <a:extLst>
                <a:ext uri="{FF2B5EF4-FFF2-40B4-BE49-F238E27FC236}">
                  <a16:creationId xmlns:a16="http://schemas.microsoft.com/office/drawing/2014/main" id="{FDF020A2-8145-BF41-BB95-FFD47D48542A}"/>
                </a:ext>
              </a:extLst>
            </p:cNvPr>
            <p:cNvCxnSpPr/>
            <p:nvPr/>
          </p:nvCxnSpPr>
          <p:spPr>
            <a:xfrm>
              <a:off x="1046747"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10" name="Straight Connector 6409">
              <a:extLst>
                <a:ext uri="{FF2B5EF4-FFF2-40B4-BE49-F238E27FC236}">
                  <a16:creationId xmlns:a16="http://schemas.microsoft.com/office/drawing/2014/main" id="{268F5E49-3309-A84C-B5D8-E68542CC9885}"/>
                </a:ext>
              </a:extLst>
            </p:cNvPr>
            <p:cNvCxnSpPr/>
            <p:nvPr/>
          </p:nvCxnSpPr>
          <p:spPr>
            <a:xfrm>
              <a:off x="1255295"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11" name="Straight Connector 6410">
              <a:extLst>
                <a:ext uri="{FF2B5EF4-FFF2-40B4-BE49-F238E27FC236}">
                  <a16:creationId xmlns:a16="http://schemas.microsoft.com/office/drawing/2014/main" id="{1ED68B7D-5FA4-544D-95B7-5D8012B2AA93}"/>
                </a:ext>
              </a:extLst>
            </p:cNvPr>
            <p:cNvCxnSpPr/>
            <p:nvPr/>
          </p:nvCxnSpPr>
          <p:spPr>
            <a:xfrm>
              <a:off x="1463842"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12" name="Straight Connector 6411">
              <a:extLst>
                <a:ext uri="{FF2B5EF4-FFF2-40B4-BE49-F238E27FC236}">
                  <a16:creationId xmlns:a16="http://schemas.microsoft.com/office/drawing/2014/main" id="{630BDB6C-527A-894E-AAF7-45F5011AF362}"/>
                </a:ext>
              </a:extLst>
            </p:cNvPr>
            <p:cNvCxnSpPr/>
            <p:nvPr/>
          </p:nvCxnSpPr>
          <p:spPr>
            <a:xfrm>
              <a:off x="1672389"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13" name="Straight Connector 6412">
              <a:extLst>
                <a:ext uri="{FF2B5EF4-FFF2-40B4-BE49-F238E27FC236}">
                  <a16:creationId xmlns:a16="http://schemas.microsoft.com/office/drawing/2014/main" id="{D4B6A3A9-A64E-A149-A21F-74F86848F472}"/>
                </a:ext>
              </a:extLst>
            </p:cNvPr>
            <p:cNvCxnSpPr/>
            <p:nvPr/>
          </p:nvCxnSpPr>
          <p:spPr>
            <a:xfrm>
              <a:off x="1880936" y="6890084"/>
              <a:ext cx="116305" cy="0"/>
            </a:xfrm>
            <a:prstGeom prst="line">
              <a:avLst/>
            </a:prstGeom>
            <a:ln w="12700"/>
          </p:spPr>
          <p:style>
            <a:lnRef idx="1">
              <a:schemeClr val="dk1"/>
            </a:lnRef>
            <a:fillRef idx="0">
              <a:schemeClr val="dk1"/>
            </a:fillRef>
            <a:effectRef idx="0">
              <a:schemeClr val="dk1"/>
            </a:effectRef>
            <a:fontRef idx="minor">
              <a:schemeClr val="tx1"/>
            </a:fontRef>
          </p:style>
        </p:cxnSp>
        <p:sp>
          <p:nvSpPr>
            <p:cNvPr id="6432" name="TextBox 6431">
              <a:extLst>
                <a:ext uri="{FF2B5EF4-FFF2-40B4-BE49-F238E27FC236}">
                  <a16:creationId xmlns:a16="http://schemas.microsoft.com/office/drawing/2014/main" id="{E4CE1689-C92D-794F-9FE5-4958A68C657C}"/>
                </a:ext>
              </a:extLst>
            </p:cNvPr>
            <p:cNvSpPr txBox="1"/>
            <p:nvPr/>
          </p:nvSpPr>
          <p:spPr>
            <a:xfrm rot="18906372">
              <a:off x="577351" y="6866158"/>
              <a:ext cx="560610" cy="230832"/>
            </a:xfrm>
            <a:prstGeom prst="rect">
              <a:avLst/>
            </a:prstGeom>
            <a:noFill/>
          </p:spPr>
          <p:txBody>
            <a:bodyPr wrap="square" rtlCol="0">
              <a:spAutoFit/>
            </a:bodyPr>
            <a:lstStyle/>
            <a:p>
              <a:r>
                <a:rPr lang="en-JP" sz="900" dirty="0">
                  <a:latin typeface="Helvetica" pitchFamily="2" charset="0"/>
                </a:rPr>
                <a:t>2013</a:t>
              </a:r>
            </a:p>
          </p:txBody>
        </p:sp>
        <p:sp>
          <p:nvSpPr>
            <p:cNvPr id="6433" name="TextBox 6432">
              <a:extLst>
                <a:ext uri="{FF2B5EF4-FFF2-40B4-BE49-F238E27FC236}">
                  <a16:creationId xmlns:a16="http://schemas.microsoft.com/office/drawing/2014/main" id="{B2DEBFC4-DC3E-EF49-BA1B-74B59C638F70}"/>
                </a:ext>
              </a:extLst>
            </p:cNvPr>
            <p:cNvSpPr txBox="1"/>
            <p:nvPr/>
          </p:nvSpPr>
          <p:spPr>
            <a:xfrm rot="18906372">
              <a:off x="809400" y="6866159"/>
              <a:ext cx="560610" cy="230832"/>
            </a:xfrm>
            <a:prstGeom prst="rect">
              <a:avLst/>
            </a:prstGeom>
            <a:noFill/>
          </p:spPr>
          <p:txBody>
            <a:bodyPr wrap="square" rtlCol="0">
              <a:spAutoFit/>
            </a:bodyPr>
            <a:lstStyle/>
            <a:p>
              <a:r>
                <a:rPr lang="en-JP" sz="900" dirty="0">
                  <a:latin typeface="Helvetica" pitchFamily="2" charset="0"/>
                </a:rPr>
                <a:t>2016</a:t>
              </a:r>
            </a:p>
          </p:txBody>
        </p:sp>
        <p:sp>
          <p:nvSpPr>
            <p:cNvPr id="6436" name="TextBox 6435">
              <a:extLst>
                <a:ext uri="{FF2B5EF4-FFF2-40B4-BE49-F238E27FC236}">
                  <a16:creationId xmlns:a16="http://schemas.microsoft.com/office/drawing/2014/main" id="{856A9509-4F28-3C46-A809-08A872CC1F81}"/>
                </a:ext>
              </a:extLst>
            </p:cNvPr>
            <p:cNvSpPr txBox="1"/>
            <p:nvPr/>
          </p:nvSpPr>
          <p:spPr>
            <a:xfrm rot="18906372">
              <a:off x="1014775" y="6866160"/>
              <a:ext cx="560610" cy="230832"/>
            </a:xfrm>
            <a:prstGeom prst="rect">
              <a:avLst/>
            </a:prstGeom>
            <a:noFill/>
          </p:spPr>
          <p:txBody>
            <a:bodyPr wrap="square" rtlCol="0">
              <a:spAutoFit/>
            </a:bodyPr>
            <a:lstStyle/>
            <a:p>
              <a:r>
                <a:rPr lang="en-JP" sz="900" dirty="0">
                  <a:latin typeface="Helvetica" pitchFamily="2" charset="0"/>
                </a:rPr>
                <a:t>2019</a:t>
              </a:r>
            </a:p>
          </p:txBody>
        </p:sp>
        <p:sp>
          <p:nvSpPr>
            <p:cNvPr id="6437" name="TextBox 6436">
              <a:extLst>
                <a:ext uri="{FF2B5EF4-FFF2-40B4-BE49-F238E27FC236}">
                  <a16:creationId xmlns:a16="http://schemas.microsoft.com/office/drawing/2014/main" id="{BCB4C92A-9160-7140-9711-E3938909A6A0}"/>
                </a:ext>
              </a:extLst>
            </p:cNvPr>
            <p:cNvSpPr txBox="1"/>
            <p:nvPr/>
          </p:nvSpPr>
          <p:spPr>
            <a:xfrm rot="18906372">
              <a:off x="1236767" y="6866160"/>
              <a:ext cx="560610" cy="230832"/>
            </a:xfrm>
            <a:prstGeom prst="rect">
              <a:avLst/>
            </a:prstGeom>
            <a:noFill/>
          </p:spPr>
          <p:txBody>
            <a:bodyPr wrap="square" rtlCol="0">
              <a:spAutoFit/>
            </a:bodyPr>
            <a:lstStyle/>
            <a:p>
              <a:r>
                <a:rPr lang="en-JP" sz="900" dirty="0">
                  <a:latin typeface="Helvetica" pitchFamily="2" charset="0"/>
                </a:rPr>
                <a:t>2020</a:t>
              </a:r>
            </a:p>
          </p:txBody>
        </p:sp>
        <p:sp>
          <p:nvSpPr>
            <p:cNvPr id="6438" name="TextBox 6437">
              <a:extLst>
                <a:ext uri="{FF2B5EF4-FFF2-40B4-BE49-F238E27FC236}">
                  <a16:creationId xmlns:a16="http://schemas.microsoft.com/office/drawing/2014/main" id="{1E8D8DFE-86E8-D54D-8D56-B659B84C5477}"/>
                </a:ext>
              </a:extLst>
            </p:cNvPr>
            <p:cNvSpPr txBox="1"/>
            <p:nvPr/>
          </p:nvSpPr>
          <p:spPr>
            <a:xfrm rot="18906372">
              <a:off x="1453474" y="6866160"/>
              <a:ext cx="560610" cy="230832"/>
            </a:xfrm>
            <a:prstGeom prst="rect">
              <a:avLst/>
            </a:prstGeom>
            <a:noFill/>
          </p:spPr>
          <p:txBody>
            <a:bodyPr wrap="square" rtlCol="0">
              <a:spAutoFit/>
            </a:bodyPr>
            <a:lstStyle/>
            <a:p>
              <a:r>
                <a:rPr lang="en-JP" sz="900" dirty="0">
                  <a:latin typeface="Helvetica" pitchFamily="2" charset="0"/>
                </a:rPr>
                <a:t>2021</a:t>
              </a:r>
            </a:p>
          </p:txBody>
        </p:sp>
        <p:sp>
          <p:nvSpPr>
            <p:cNvPr id="6439" name="TextBox 6438">
              <a:extLst>
                <a:ext uri="{FF2B5EF4-FFF2-40B4-BE49-F238E27FC236}">
                  <a16:creationId xmlns:a16="http://schemas.microsoft.com/office/drawing/2014/main" id="{6D69A1EC-01FD-A445-8E68-DFB6132AD5F5}"/>
                </a:ext>
              </a:extLst>
            </p:cNvPr>
            <p:cNvSpPr txBox="1"/>
            <p:nvPr/>
          </p:nvSpPr>
          <p:spPr>
            <a:xfrm rot="18906372">
              <a:off x="1654326" y="6866160"/>
              <a:ext cx="560610" cy="230832"/>
            </a:xfrm>
            <a:prstGeom prst="rect">
              <a:avLst/>
            </a:prstGeom>
            <a:noFill/>
          </p:spPr>
          <p:txBody>
            <a:bodyPr wrap="square" rtlCol="0">
              <a:spAutoFit/>
            </a:bodyPr>
            <a:lstStyle/>
            <a:p>
              <a:r>
                <a:rPr lang="en-JP" sz="900" dirty="0">
                  <a:latin typeface="Helvetica" pitchFamily="2" charset="0"/>
                </a:rPr>
                <a:t>2021</a:t>
              </a:r>
            </a:p>
          </p:txBody>
        </p:sp>
        <p:cxnSp>
          <p:nvCxnSpPr>
            <p:cNvPr id="6441" name="Straight Connector 6440">
              <a:extLst>
                <a:ext uri="{FF2B5EF4-FFF2-40B4-BE49-F238E27FC236}">
                  <a16:creationId xmlns:a16="http://schemas.microsoft.com/office/drawing/2014/main" id="{11CC17DC-8572-974A-A1F6-B46F6601FC0D}"/>
                </a:ext>
              </a:extLst>
            </p:cNvPr>
            <p:cNvCxnSpPr>
              <a:cxnSpLocks/>
            </p:cNvCxnSpPr>
            <p:nvPr/>
          </p:nvCxnSpPr>
          <p:spPr>
            <a:xfrm>
              <a:off x="681347" y="7189983"/>
              <a:ext cx="1044000" cy="2"/>
            </a:xfrm>
            <a:prstGeom prst="line">
              <a:avLst/>
            </a:prstGeom>
            <a:ln w="9525"/>
          </p:spPr>
          <p:style>
            <a:lnRef idx="1">
              <a:schemeClr val="dk1"/>
            </a:lnRef>
            <a:fillRef idx="0">
              <a:schemeClr val="dk1"/>
            </a:fillRef>
            <a:effectRef idx="0">
              <a:schemeClr val="dk1"/>
            </a:effectRef>
            <a:fontRef idx="minor">
              <a:schemeClr val="tx1"/>
            </a:fontRef>
          </p:style>
        </p:cxnSp>
        <p:sp>
          <p:nvSpPr>
            <p:cNvPr id="6442" name="TextBox 6441">
              <a:extLst>
                <a:ext uri="{FF2B5EF4-FFF2-40B4-BE49-F238E27FC236}">
                  <a16:creationId xmlns:a16="http://schemas.microsoft.com/office/drawing/2014/main" id="{76F33AC7-65DD-7843-83D1-F1015DF4287C}"/>
                </a:ext>
              </a:extLst>
            </p:cNvPr>
            <p:cNvSpPr txBox="1"/>
            <p:nvPr/>
          </p:nvSpPr>
          <p:spPr>
            <a:xfrm>
              <a:off x="964009" y="7180292"/>
              <a:ext cx="398086" cy="230832"/>
            </a:xfrm>
            <a:prstGeom prst="rect">
              <a:avLst/>
            </a:prstGeom>
            <a:noFill/>
          </p:spPr>
          <p:txBody>
            <a:bodyPr wrap="square" rtlCol="0">
              <a:spAutoFit/>
            </a:bodyPr>
            <a:lstStyle/>
            <a:p>
              <a:r>
                <a:rPr lang="en-JP" sz="900">
                  <a:latin typeface="Helvetica" pitchFamily="2" charset="0"/>
                </a:rPr>
                <a:t>BR</a:t>
              </a:r>
              <a:endParaRPr lang="en-JP" sz="900" dirty="0">
                <a:latin typeface="Helvetica" pitchFamily="2" charset="0"/>
              </a:endParaRPr>
            </a:p>
          </p:txBody>
        </p:sp>
        <p:cxnSp>
          <p:nvCxnSpPr>
            <p:cNvPr id="6443" name="Straight Connector 6442">
              <a:extLst>
                <a:ext uri="{FF2B5EF4-FFF2-40B4-BE49-F238E27FC236}">
                  <a16:creationId xmlns:a16="http://schemas.microsoft.com/office/drawing/2014/main" id="{5F220809-57D7-7E49-B72B-6A7DE5F708A5}"/>
                </a:ext>
              </a:extLst>
            </p:cNvPr>
            <p:cNvCxnSpPr>
              <a:cxnSpLocks/>
            </p:cNvCxnSpPr>
            <p:nvPr/>
          </p:nvCxnSpPr>
          <p:spPr>
            <a:xfrm>
              <a:off x="1772149" y="7189983"/>
              <a:ext cx="252000" cy="2"/>
            </a:xfrm>
            <a:prstGeom prst="line">
              <a:avLst/>
            </a:prstGeom>
            <a:ln w="9525"/>
          </p:spPr>
          <p:style>
            <a:lnRef idx="1">
              <a:schemeClr val="dk1"/>
            </a:lnRef>
            <a:fillRef idx="0">
              <a:schemeClr val="dk1"/>
            </a:fillRef>
            <a:effectRef idx="0">
              <a:schemeClr val="dk1"/>
            </a:effectRef>
            <a:fontRef idx="minor">
              <a:schemeClr val="tx1"/>
            </a:fontRef>
          </p:style>
        </p:cxnSp>
        <p:sp>
          <p:nvSpPr>
            <p:cNvPr id="6444" name="TextBox 6443">
              <a:extLst>
                <a:ext uri="{FF2B5EF4-FFF2-40B4-BE49-F238E27FC236}">
                  <a16:creationId xmlns:a16="http://schemas.microsoft.com/office/drawing/2014/main" id="{18A89D16-EEB3-994C-B079-C160B15B8D04}"/>
                </a:ext>
              </a:extLst>
            </p:cNvPr>
            <p:cNvSpPr txBox="1"/>
            <p:nvPr/>
          </p:nvSpPr>
          <p:spPr>
            <a:xfrm>
              <a:off x="1701948" y="7180292"/>
              <a:ext cx="398086" cy="230832"/>
            </a:xfrm>
            <a:prstGeom prst="rect">
              <a:avLst/>
            </a:prstGeom>
            <a:noFill/>
          </p:spPr>
          <p:txBody>
            <a:bodyPr wrap="square" rtlCol="0">
              <a:spAutoFit/>
            </a:bodyPr>
            <a:lstStyle/>
            <a:p>
              <a:r>
                <a:rPr lang="en-JP" sz="900">
                  <a:latin typeface="Helvetica" pitchFamily="2" charset="0"/>
                </a:rPr>
                <a:t>PR</a:t>
              </a:r>
              <a:endParaRPr lang="en-JP" sz="900" dirty="0">
                <a:latin typeface="Helvetica" pitchFamily="2" charset="0"/>
              </a:endParaRPr>
            </a:p>
          </p:txBody>
        </p:sp>
      </p:grpSp>
      <p:grpSp>
        <p:nvGrpSpPr>
          <p:cNvPr id="6446" name="Group 6445">
            <a:extLst>
              <a:ext uri="{FF2B5EF4-FFF2-40B4-BE49-F238E27FC236}">
                <a16:creationId xmlns:a16="http://schemas.microsoft.com/office/drawing/2014/main" id="{59106ADB-7E07-5C4B-8391-24E33DDA1AD2}"/>
              </a:ext>
            </a:extLst>
          </p:cNvPr>
          <p:cNvGrpSpPr/>
          <p:nvPr/>
        </p:nvGrpSpPr>
        <p:grpSpPr>
          <a:xfrm>
            <a:off x="2329549" y="5798407"/>
            <a:ext cx="1637585" cy="544966"/>
            <a:chOff x="577351" y="6866158"/>
            <a:chExt cx="1637585" cy="544966"/>
          </a:xfrm>
        </p:grpSpPr>
        <p:cxnSp>
          <p:nvCxnSpPr>
            <p:cNvPr id="6447" name="Straight Connector 6446">
              <a:extLst>
                <a:ext uri="{FF2B5EF4-FFF2-40B4-BE49-F238E27FC236}">
                  <a16:creationId xmlns:a16="http://schemas.microsoft.com/office/drawing/2014/main" id="{86843072-9352-F640-B9D6-F3FEB965D238}"/>
                </a:ext>
              </a:extLst>
            </p:cNvPr>
            <p:cNvCxnSpPr/>
            <p:nvPr/>
          </p:nvCxnSpPr>
          <p:spPr>
            <a:xfrm>
              <a:off x="838200"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48" name="Straight Connector 6447">
              <a:extLst>
                <a:ext uri="{FF2B5EF4-FFF2-40B4-BE49-F238E27FC236}">
                  <a16:creationId xmlns:a16="http://schemas.microsoft.com/office/drawing/2014/main" id="{0E3B1556-8823-334A-8BB0-C2F98E3CDB3B}"/>
                </a:ext>
              </a:extLst>
            </p:cNvPr>
            <p:cNvCxnSpPr/>
            <p:nvPr/>
          </p:nvCxnSpPr>
          <p:spPr>
            <a:xfrm>
              <a:off x="1046747"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49" name="Straight Connector 6448">
              <a:extLst>
                <a:ext uri="{FF2B5EF4-FFF2-40B4-BE49-F238E27FC236}">
                  <a16:creationId xmlns:a16="http://schemas.microsoft.com/office/drawing/2014/main" id="{5F2895E4-278D-3C48-B635-23AF5813D6F7}"/>
                </a:ext>
              </a:extLst>
            </p:cNvPr>
            <p:cNvCxnSpPr/>
            <p:nvPr/>
          </p:nvCxnSpPr>
          <p:spPr>
            <a:xfrm>
              <a:off x="1255295"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50" name="Straight Connector 6449">
              <a:extLst>
                <a:ext uri="{FF2B5EF4-FFF2-40B4-BE49-F238E27FC236}">
                  <a16:creationId xmlns:a16="http://schemas.microsoft.com/office/drawing/2014/main" id="{925F46AF-7414-224E-93AF-9D0A44C927AF}"/>
                </a:ext>
              </a:extLst>
            </p:cNvPr>
            <p:cNvCxnSpPr/>
            <p:nvPr/>
          </p:nvCxnSpPr>
          <p:spPr>
            <a:xfrm>
              <a:off x="1463842"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51" name="Straight Connector 6450">
              <a:extLst>
                <a:ext uri="{FF2B5EF4-FFF2-40B4-BE49-F238E27FC236}">
                  <a16:creationId xmlns:a16="http://schemas.microsoft.com/office/drawing/2014/main" id="{91FB3FB4-DD64-2F46-B1E3-B02C8A3DFC30}"/>
                </a:ext>
              </a:extLst>
            </p:cNvPr>
            <p:cNvCxnSpPr/>
            <p:nvPr/>
          </p:nvCxnSpPr>
          <p:spPr>
            <a:xfrm>
              <a:off x="1672389"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52" name="Straight Connector 6451">
              <a:extLst>
                <a:ext uri="{FF2B5EF4-FFF2-40B4-BE49-F238E27FC236}">
                  <a16:creationId xmlns:a16="http://schemas.microsoft.com/office/drawing/2014/main" id="{BC7E610F-5CB1-A14C-A3BC-5643FACC1619}"/>
                </a:ext>
              </a:extLst>
            </p:cNvPr>
            <p:cNvCxnSpPr/>
            <p:nvPr/>
          </p:nvCxnSpPr>
          <p:spPr>
            <a:xfrm>
              <a:off x="1880936" y="6890084"/>
              <a:ext cx="116305" cy="0"/>
            </a:xfrm>
            <a:prstGeom prst="line">
              <a:avLst/>
            </a:prstGeom>
            <a:ln w="12700"/>
          </p:spPr>
          <p:style>
            <a:lnRef idx="1">
              <a:schemeClr val="dk1"/>
            </a:lnRef>
            <a:fillRef idx="0">
              <a:schemeClr val="dk1"/>
            </a:fillRef>
            <a:effectRef idx="0">
              <a:schemeClr val="dk1"/>
            </a:effectRef>
            <a:fontRef idx="minor">
              <a:schemeClr val="tx1"/>
            </a:fontRef>
          </p:style>
        </p:cxnSp>
        <p:sp>
          <p:nvSpPr>
            <p:cNvPr id="6453" name="TextBox 6452">
              <a:extLst>
                <a:ext uri="{FF2B5EF4-FFF2-40B4-BE49-F238E27FC236}">
                  <a16:creationId xmlns:a16="http://schemas.microsoft.com/office/drawing/2014/main" id="{5B1FA7C4-6DCD-204F-8B2D-229B23A60510}"/>
                </a:ext>
              </a:extLst>
            </p:cNvPr>
            <p:cNvSpPr txBox="1"/>
            <p:nvPr/>
          </p:nvSpPr>
          <p:spPr>
            <a:xfrm rot="18906372">
              <a:off x="577351" y="6866158"/>
              <a:ext cx="560610" cy="230832"/>
            </a:xfrm>
            <a:prstGeom prst="rect">
              <a:avLst/>
            </a:prstGeom>
            <a:noFill/>
          </p:spPr>
          <p:txBody>
            <a:bodyPr wrap="square" rtlCol="0">
              <a:spAutoFit/>
            </a:bodyPr>
            <a:lstStyle/>
            <a:p>
              <a:r>
                <a:rPr lang="en-JP" sz="900" dirty="0">
                  <a:latin typeface="Helvetica" pitchFamily="2" charset="0"/>
                </a:rPr>
                <a:t>2013</a:t>
              </a:r>
            </a:p>
          </p:txBody>
        </p:sp>
        <p:sp>
          <p:nvSpPr>
            <p:cNvPr id="6454" name="TextBox 6453">
              <a:extLst>
                <a:ext uri="{FF2B5EF4-FFF2-40B4-BE49-F238E27FC236}">
                  <a16:creationId xmlns:a16="http://schemas.microsoft.com/office/drawing/2014/main" id="{E06E5E30-90A0-4B4E-88F2-FB10FEC7CE03}"/>
                </a:ext>
              </a:extLst>
            </p:cNvPr>
            <p:cNvSpPr txBox="1"/>
            <p:nvPr/>
          </p:nvSpPr>
          <p:spPr>
            <a:xfrm rot="18906372">
              <a:off x="809400" y="6866159"/>
              <a:ext cx="560610" cy="230832"/>
            </a:xfrm>
            <a:prstGeom prst="rect">
              <a:avLst/>
            </a:prstGeom>
            <a:noFill/>
          </p:spPr>
          <p:txBody>
            <a:bodyPr wrap="square" rtlCol="0">
              <a:spAutoFit/>
            </a:bodyPr>
            <a:lstStyle/>
            <a:p>
              <a:r>
                <a:rPr lang="en-JP" sz="900" dirty="0">
                  <a:latin typeface="Helvetica" pitchFamily="2" charset="0"/>
                </a:rPr>
                <a:t>2016</a:t>
              </a:r>
            </a:p>
          </p:txBody>
        </p:sp>
        <p:sp>
          <p:nvSpPr>
            <p:cNvPr id="6455" name="TextBox 6454">
              <a:extLst>
                <a:ext uri="{FF2B5EF4-FFF2-40B4-BE49-F238E27FC236}">
                  <a16:creationId xmlns:a16="http://schemas.microsoft.com/office/drawing/2014/main" id="{E9AE0997-863E-AD41-9CC6-43F877AF93D0}"/>
                </a:ext>
              </a:extLst>
            </p:cNvPr>
            <p:cNvSpPr txBox="1"/>
            <p:nvPr/>
          </p:nvSpPr>
          <p:spPr>
            <a:xfrm rot="18906372">
              <a:off x="1014775" y="6866160"/>
              <a:ext cx="560610" cy="230832"/>
            </a:xfrm>
            <a:prstGeom prst="rect">
              <a:avLst/>
            </a:prstGeom>
            <a:noFill/>
          </p:spPr>
          <p:txBody>
            <a:bodyPr wrap="square" rtlCol="0">
              <a:spAutoFit/>
            </a:bodyPr>
            <a:lstStyle/>
            <a:p>
              <a:r>
                <a:rPr lang="en-JP" sz="900" dirty="0">
                  <a:latin typeface="Helvetica" pitchFamily="2" charset="0"/>
                </a:rPr>
                <a:t>2019</a:t>
              </a:r>
            </a:p>
          </p:txBody>
        </p:sp>
        <p:sp>
          <p:nvSpPr>
            <p:cNvPr id="6456" name="TextBox 6455">
              <a:extLst>
                <a:ext uri="{FF2B5EF4-FFF2-40B4-BE49-F238E27FC236}">
                  <a16:creationId xmlns:a16="http://schemas.microsoft.com/office/drawing/2014/main" id="{47DBDD6B-A51A-E04B-91B4-2112AE8A9AE1}"/>
                </a:ext>
              </a:extLst>
            </p:cNvPr>
            <p:cNvSpPr txBox="1"/>
            <p:nvPr/>
          </p:nvSpPr>
          <p:spPr>
            <a:xfrm rot="18906372">
              <a:off x="1236767" y="6866160"/>
              <a:ext cx="560610" cy="230832"/>
            </a:xfrm>
            <a:prstGeom prst="rect">
              <a:avLst/>
            </a:prstGeom>
            <a:noFill/>
          </p:spPr>
          <p:txBody>
            <a:bodyPr wrap="square" rtlCol="0">
              <a:spAutoFit/>
            </a:bodyPr>
            <a:lstStyle/>
            <a:p>
              <a:r>
                <a:rPr lang="en-JP" sz="900" dirty="0">
                  <a:latin typeface="Helvetica" pitchFamily="2" charset="0"/>
                </a:rPr>
                <a:t>2020</a:t>
              </a:r>
            </a:p>
          </p:txBody>
        </p:sp>
        <p:sp>
          <p:nvSpPr>
            <p:cNvPr id="6457" name="TextBox 6456">
              <a:extLst>
                <a:ext uri="{FF2B5EF4-FFF2-40B4-BE49-F238E27FC236}">
                  <a16:creationId xmlns:a16="http://schemas.microsoft.com/office/drawing/2014/main" id="{B5E3553A-F776-5E4B-874A-7AD2BB337859}"/>
                </a:ext>
              </a:extLst>
            </p:cNvPr>
            <p:cNvSpPr txBox="1"/>
            <p:nvPr/>
          </p:nvSpPr>
          <p:spPr>
            <a:xfrm rot="18906372">
              <a:off x="1453474" y="6866160"/>
              <a:ext cx="560610" cy="230832"/>
            </a:xfrm>
            <a:prstGeom prst="rect">
              <a:avLst/>
            </a:prstGeom>
            <a:noFill/>
          </p:spPr>
          <p:txBody>
            <a:bodyPr wrap="square" rtlCol="0">
              <a:spAutoFit/>
            </a:bodyPr>
            <a:lstStyle/>
            <a:p>
              <a:r>
                <a:rPr lang="en-JP" sz="900" dirty="0">
                  <a:latin typeface="Helvetica" pitchFamily="2" charset="0"/>
                </a:rPr>
                <a:t>2021</a:t>
              </a:r>
            </a:p>
          </p:txBody>
        </p:sp>
        <p:sp>
          <p:nvSpPr>
            <p:cNvPr id="6458" name="TextBox 6457">
              <a:extLst>
                <a:ext uri="{FF2B5EF4-FFF2-40B4-BE49-F238E27FC236}">
                  <a16:creationId xmlns:a16="http://schemas.microsoft.com/office/drawing/2014/main" id="{26A6BB8D-2BF1-4043-B6B7-D8973A547A5D}"/>
                </a:ext>
              </a:extLst>
            </p:cNvPr>
            <p:cNvSpPr txBox="1"/>
            <p:nvPr/>
          </p:nvSpPr>
          <p:spPr>
            <a:xfrm rot="18906372">
              <a:off x="1654326" y="6866160"/>
              <a:ext cx="560610" cy="230832"/>
            </a:xfrm>
            <a:prstGeom prst="rect">
              <a:avLst/>
            </a:prstGeom>
            <a:noFill/>
          </p:spPr>
          <p:txBody>
            <a:bodyPr wrap="square" rtlCol="0">
              <a:spAutoFit/>
            </a:bodyPr>
            <a:lstStyle/>
            <a:p>
              <a:r>
                <a:rPr lang="en-JP" sz="900" dirty="0">
                  <a:latin typeface="Helvetica" pitchFamily="2" charset="0"/>
                </a:rPr>
                <a:t>2021</a:t>
              </a:r>
            </a:p>
          </p:txBody>
        </p:sp>
        <p:cxnSp>
          <p:nvCxnSpPr>
            <p:cNvPr id="6459" name="Straight Connector 6458">
              <a:extLst>
                <a:ext uri="{FF2B5EF4-FFF2-40B4-BE49-F238E27FC236}">
                  <a16:creationId xmlns:a16="http://schemas.microsoft.com/office/drawing/2014/main" id="{4EFDD80B-C8CE-5844-9380-032C5255015F}"/>
                </a:ext>
              </a:extLst>
            </p:cNvPr>
            <p:cNvCxnSpPr>
              <a:cxnSpLocks/>
            </p:cNvCxnSpPr>
            <p:nvPr/>
          </p:nvCxnSpPr>
          <p:spPr>
            <a:xfrm>
              <a:off x="681347" y="7189983"/>
              <a:ext cx="1044000" cy="2"/>
            </a:xfrm>
            <a:prstGeom prst="line">
              <a:avLst/>
            </a:prstGeom>
            <a:ln w="9525"/>
          </p:spPr>
          <p:style>
            <a:lnRef idx="1">
              <a:schemeClr val="dk1"/>
            </a:lnRef>
            <a:fillRef idx="0">
              <a:schemeClr val="dk1"/>
            </a:fillRef>
            <a:effectRef idx="0">
              <a:schemeClr val="dk1"/>
            </a:effectRef>
            <a:fontRef idx="minor">
              <a:schemeClr val="tx1"/>
            </a:fontRef>
          </p:style>
        </p:cxnSp>
        <p:sp>
          <p:nvSpPr>
            <p:cNvPr id="6460" name="TextBox 6459">
              <a:extLst>
                <a:ext uri="{FF2B5EF4-FFF2-40B4-BE49-F238E27FC236}">
                  <a16:creationId xmlns:a16="http://schemas.microsoft.com/office/drawing/2014/main" id="{EECB0E2E-D75F-974D-A8F9-C976352F40AF}"/>
                </a:ext>
              </a:extLst>
            </p:cNvPr>
            <p:cNvSpPr txBox="1"/>
            <p:nvPr/>
          </p:nvSpPr>
          <p:spPr>
            <a:xfrm>
              <a:off x="964009" y="7180292"/>
              <a:ext cx="398086" cy="230832"/>
            </a:xfrm>
            <a:prstGeom prst="rect">
              <a:avLst/>
            </a:prstGeom>
            <a:noFill/>
          </p:spPr>
          <p:txBody>
            <a:bodyPr wrap="square" rtlCol="0">
              <a:spAutoFit/>
            </a:bodyPr>
            <a:lstStyle/>
            <a:p>
              <a:r>
                <a:rPr lang="en-JP" sz="900">
                  <a:latin typeface="Helvetica" pitchFamily="2" charset="0"/>
                </a:rPr>
                <a:t>BR</a:t>
              </a:r>
              <a:endParaRPr lang="en-JP" sz="900" dirty="0">
                <a:latin typeface="Helvetica" pitchFamily="2" charset="0"/>
              </a:endParaRPr>
            </a:p>
          </p:txBody>
        </p:sp>
        <p:cxnSp>
          <p:nvCxnSpPr>
            <p:cNvPr id="6461" name="Straight Connector 6460">
              <a:extLst>
                <a:ext uri="{FF2B5EF4-FFF2-40B4-BE49-F238E27FC236}">
                  <a16:creationId xmlns:a16="http://schemas.microsoft.com/office/drawing/2014/main" id="{20F7BE8B-D3AB-9C4A-8D88-AAAE31A10252}"/>
                </a:ext>
              </a:extLst>
            </p:cNvPr>
            <p:cNvCxnSpPr>
              <a:cxnSpLocks/>
            </p:cNvCxnSpPr>
            <p:nvPr/>
          </p:nvCxnSpPr>
          <p:spPr>
            <a:xfrm>
              <a:off x="1772149" y="7189983"/>
              <a:ext cx="252000" cy="2"/>
            </a:xfrm>
            <a:prstGeom prst="line">
              <a:avLst/>
            </a:prstGeom>
            <a:ln w="9525"/>
          </p:spPr>
          <p:style>
            <a:lnRef idx="1">
              <a:schemeClr val="dk1"/>
            </a:lnRef>
            <a:fillRef idx="0">
              <a:schemeClr val="dk1"/>
            </a:fillRef>
            <a:effectRef idx="0">
              <a:schemeClr val="dk1"/>
            </a:effectRef>
            <a:fontRef idx="minor">
              <a:schemeClr val="tx1"/>
            </a:fontRef>
          </p:style>
        </p:cxnSp>
        <p:sp>
          <p:nvSpPr>
            <p:cNvPr id="6462" name="TextBox 6461">
              <a:extLst>
                <a:ext uri="{FF2B5EF4-FFF2-40B4-BE49-F238E27FC236}">
                  <a16:creationId xmlns:a16="http://schemas.microsoft.com/office/drawing/2014/main" id="{36F058EA-6B8A-264F-856A-DE97C441DD9C}"/>
                </a:ext>
              </a:extLst>
            </p:cNvPr>
            <p:cNvSpPr txBox="1"/>
            <p:nvPr/>
          </p:nvSpPr>
          <p:spPr>
            <a:xfrm>
              <a:off x="1701948" y="7180292"/>
              <a:ext cx="398086" cy="230832"/>
            </a:xfrm>
            <a:prstGeom prst="rect">
              <a:avLst/>
            </a:prstGeom>
            <a:noFill/>
          </p:spPr>
          <p:txBody>
            <a:bodyPr wrap="square" rtlCol="0">
              <a:spAutoFit/>
            </a:bodyPr>
            <a:lstStyle/>
            <a:p>
              <a:r>
                <a:rPr lang="en-JP" sz="900">
                  <a:latin typeface="Helvetica" pitchFamily="2" charset="0"/>
                </a:rPr>
                <a:t>PR</a:t>
              </a:r>
              <a:endParaRPr lang="en-JP" sz="900" dirty="0">
                <a:latin typeface="Helvetica" pitchFamily="2" charset="0"/>
              </a:endParaRPr>
            </a:p>
          </p:txBody>
        </p:sp>
      </p:grpSp>
      <p:grpSp>
        <p:nvGrpSpPr>
          <p:cNvPr id="6463" name="Group 6462">
            <a:extLst>
              <a:ext uri="{FF2B5EF4-FFF2-40B4-BE49-F238E27FC236}">
                <a16:creationId xmlns:a16="http://schemas.microsoft.com/office/drawing/2014/main" id="{E4350076-16BB-F34F-8F6A-B6CA78D245EA}"/>
              </a:ext>
            </a:extLst>
          </p:cNvPr>
          <p:cNvGrpSpPr/>
          <p:nvPr/>
        </p:nvGrpSpPr>
        <p:grpSpPr>
          <a:xfrm>
            <a:off x="3970099" y="5797722"/>
            <a:ext cx="1637585" cy="544966"/>
            <a:chOff x="577351" y="6866158"/>
            <a:chExt cx="1637585" cy="544966"/>
          </a:xfrm>
        </p:grpSpPr>
        <p:cxnSp>
          <p:nvCxnSpPr>
            <p:cNvPr id="6464" name="Straight Connector 6463">
              <a:extLst>
                <a:ext uri="{FF2B5EF4-FFF2-40B4-BE49-F238E27FC236}">
                  <a16:creationId xmlns:a16="http://schemas.microsoft.com/office/drawing/2014/main" id="{9D73E414-63F7-694F-974C-7A56A64BAA88}"/>
                </a:ext>
              </a:extLst>
            </p:cNvPr>
            <p:cNvCxnSpPr/>
            <p:nvPr/>
          </p:nvCxnSpPr>
          <p:spPr>
            <a:xfrm>
              <a:off x="838200"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65" name="Straight Connector 6464">
              <a:extLst>
                <a:ext uri="{FF2B5EF4-FFF2-40B4-BE49-F238E27FC236}">
                  <a16:creationId xmlns:a16="http://schemas.microsoft.com/office/drawing/2014/main" id="{064F08FC-4C1D-904C-A773-F1569B2A5916}"/>
                </a:ext>
              </a:extLst>
            </p:cNvPr>
            <p:cNvCxnSpPr/>
            <p:nvPr/>
          </p:nvCxnSpPr>
          <p:spPr>
            <a:xfrm>
              <a:off x="1046747"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66" name="Straight Connector 6465">
              <a:extLst>
                <a:ext uri="{FF2B5EF4-FFF2-40B4-BE49-F238E27FC236}">
                  <a16:creationId xmlns:a16="http://schemas.microsoft.com/office/drawing/2014/main" id="{B78EA82C-D4CB-1F46-AAB5-73C6E1D5749D}"/>
                </a:ext>
              </a:extLst>
            </p:cNvPr>
            <p:cNvCxnSpPr/>
            <p:nvPr/>
          </p:nvCxnSpPr>
          <p:spPr>
            <a:xfrm>
              <a:off x="1255295"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67" name="Straight Connector 6466">
              <a:extLst>
                <a:ext uri="{FF2B5EF4-FFF2-40B4-BE49-F238E27FC236}">
                  <a16:creationId xmlns:a16="http://schemas.microsoft.com/office/drawing/2014/main" id="{3B4D7B08-38BE-6948-A9B2-F092D275E551}"/>
                </a:ext>
              </a:extLst>
            </p:cNvPr>
            <p:cNvCxnSpPr/>
            <p:nvPr/>
          </p:nvCxnSpPr>
          <p:spPr>
            <a:xfrm>
              <a:off x="1463842"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68" name="Straight Connector 6467">
              <a:extLst>
                <a:ext uri="{FF2B5EF4-FFF2-40B4-BE49-F238E27FC236}">
                  <a16:creationId xmlns:a16="http://schemas.microsoft.com/office/drawing/2014/main" id="{7C342D05-F64D-CB40-A118-D498837768B9}"/>
                </a:ext>
              </a:extLst>
            </p:cNvPr>
            <p:cNvCxnSpPr/>
            <p:nvPr/>
          </p:nvCxnSpPr>
          <p:spPr>
            <a:xfrm>
              <a:off x="1672389"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69" name="Straight Connector 6468">
              <a:extLst>
                <a:ext uri="{FF2B5EF4-FFF2-40B4-BE49-F238E27FC236}">
                  <a16:creationId xmlns:a16="http://schemas.microsoft.com/office/drawing/2014/main" id="{45BD1C44-B96B-6A4D-B4BC-ACB7284E92C9}"/>
                </a:ext>
              </a:extLst>
            </p:cNvPr>
            <p:cNvCxnSpPr/>
            <p:nvPr/>
          </p:nvCxnSpPr>
          <p:spPr>
            <a:xfrm>
              <a:off x="1880936" y="6890084"/>
              <a:ext cx="116305" cy="0"/>
            </a:xfrm>
            <a:prstGeom prst="line">
              <a:avLst/>
            </a:prstGeom>
            <a:ln w="12700"/>
          </p:spPr>
          <p:style>
            <a:lnRef idx="1">
              <a:schemeClr val="dk1"/>
            </a:lnRef>
            <a:fillRef idx="0">
              <a:schemeClr val="dk1"/>
            </a:fillRef>
            <a:effectRef idx="0">
              <a:schemeClr val="dk1"/>
            </a:effectRef>
            <a:fontRef idx="minor">
              <a:schemeClr val="tx1"/>
            </a:fontRef>
          </p:style>
        </p:cxnSp>
        <p:sp>
          <p:nvSpPr>
            <p:cNvPr id="6470" name="TextBox 6469">
              <a:extLst>
                <a:ext uri="{FF2B5EF4-FFF2-40B4-BE49-F238E27FC236}">
                  <a16:creationId xmlns:a16="http://schemas.microsoft.com/office/drawing/2014/main" id="{382CF023-89BA-3843-9DD1-C4AEB8F74EF6}"/>
                </a:ext>
              </a:extLst>
            </p:cNvPr>
            <p:cNvSpPr txBox="1"/>
            <p:nvPr/>
          </p:nvSpPr>
          <p:spPr>
            <a:xfrm rot="18906372">
              <a:off x="577351" y="6866158"/>
              <a:ext cx="560610" cy="230832"/>
            </a:xfrm>
            <a:prstGeom prst="rect">
              <a:avLst/>
            </a:prstGeom>
            <a:noFill/>
          </p:spPr>
          <p:txBody>
            <a:bodyPr wrap="square" rtlCol="0">
              <a:spAutoFit/>
            </a:bodyPr>
            <a:lstStyle/>
            <a:p>
              <a:r>
                <a:rPr lang="en-JP" sz="900" dirty="0">
                  <a:latin typeface="Helvetica" pitchFamily="2" charset="0"/>
                </a:rPr>
                <a:t>2013</a:t>
              </a:r>
            </a:p>
          </p:txBody>
        </p:sp>
        <p:sp>
          <p:nvSpPr>
            <p:cNvPr id="6471" name="TextBox 6470">
              <a:extLst>
                <a:ext uri="{FF2B5EF4-FFF2-40B4-BE49-F238E27FC236}">
                  <a16:creationId xmlns:a16="http://schemas.microsoft.com/office/drawing/2014/main" id="{F5BFF1FC-10EF-5D41-A835-2E876C814722}"/>
                </a:ext>
              </a:extLst>
            </p:cNvPr>
            <p:cNvSpPr txBox="1"/>
            <p:nvPr/>
          </p:nvSpPr>
          <p:spPr>
            <a:xfrm rot="18906372">
              <a:off x="809400" y="6866159"/>
              <a:ext cx="560610" cy="230832"/>
            </a:xfrm>
            <a:prstGeom prst="rect">
              <a:avLst/>
            </a:prstGeom>
            <a:noFill/>
          </p:spPr>
          <p:txBody>
            <a:bodyPr wrap="square" rtlCol="0">
              <a:spAutoFit/>
            </a:bodyPr>
            <a:lstStyle/>
            <a:p>
              <a:r>
                <a:rPr lang="en-JP" sz="900" dirty="0">
                  <a:latin typeface="Helvetica" pitchFamily="2" charset="0"/>
                </a:rPr>
                <a:t>2016</a:t>
              </a:r>
            </a:p>
          </p:txBody>
        </p:sp>
        <p:sp>
          <p:nvSpPr>
            <p:cNvPr id="6472" name="TextBox 6471">
              <a:extLst>
                <a:ext uri="{FF2B5EF4-FFF2-40B4-BE49-F238E27FC236}">
                  <a16:creationId xmlns:a16="http://schemas.microsoft.com/office/drawing/2014/main" id="{21BE18AC-9730-4542-87FD-247800EEE8B3}"/>
                </a:ext>
              </a:extLst>
            </p:cNvPr>
            <p:cNvSpPr txBox="1"/>
            <p:nvPr/>
          </p:nvSpPr>
          <p:spPr>
            <a:xfrm rot="18906372">
              <a:off x="1014775" y="6866160"/>
              <a:ext cx="560610" cy="230832"/>
            </a:xfrm>
            <a:prstGeom prst="rect">
              <a:avLst/>
            </a:prstGeom>
            <a:noFill/>
          </p:spPr>
          <p:txBody>
            <a:bodyPr wrap="square" rtlCol="0">
              <a:spAutoFit/>
            </a:bodyPr>
            <a:lstStyle/>
            <a:p>
              <a:r>
                <a:rPr lang="en-JP" sz="900" dirty="0">
                  <a:latin typeface="Helvetica" pitchFamily="2" charset="0"/>
                </a:rPr>
                <a:t>2019</a:t>
              </a:r>
            </a:p>
          </p:txBody>
        </p:sp>
        <p:sp>
          <p:nvSpPr>
            <p:cNvPr id="6473" name="TextBox 6472">
              <a:extLst>
                <a:ext uri="{FF2B5EF4-FFF2-40B4-BE49-F238E27FC236}">
                  <a16:creationId xmlns:a16="http://schemas.microsoft.com/office/drawing/2014/main" id="{A3BD3FC4-0446-1C46-A1DF-323D02A36AF5}"/>
                </a:ext>
              </a:extLst>
            </p:cNvPr>
            <p:cNvSpPr txBox="1"/>
            <p:nvPr/>
          </p:nvSpPr>
          <p:spPr>
            <a:xfrm rot="18906372">
              <a:off x="1236767" y="6866160"/>
              <a:ext cx="560610" cy="230832"/>
            </a:xfrm>
            <a:prstGeom prst="rect">
              <a:avLst/>
            </a:prstGeom>
            <a:noFill/>
          </p:spPr>
          <p:txBody>
            <a:bodyPr wrap="square" rtlCol="0">
              <a:spAutoFit/>
            </a:bodyPr>
            <a:lstStyle/>
            <a:p>
              <a:r>
                <a:rPr lang="en-JP" sz="900" dirty="0">
                  <a:latin typeface="Helvetica" pitchFamily="2" charset="0"/>
                </a:rPr>
                <a:t>2020</a:t>
              </a:r>
            </a:p>
          </p:txBody>
        </p:sp>
        <p:sp>
          <p:nvSpPr>
            <p:cNvPr id="6474" name="TextBox 6473">
              <a:extLst>
                <a:ext uri="{FF2B5EF4-FFF2-40B4-BE49-F238E27FC236}">
                  <a16:creationId xmlns:a16="http://schemas.microsoft.com/office/drawing/2014/main" id="{25EB8711-D86A-A74F-94AB-BB7F13D85F86}"/>
                </a:ext>
              </a:extLst>
            </p:cNvPr>
            <p:cNvSpPr txBox="1"/>
            <p:nvPr/>
          </p:nvSpPr>
          <p:spPr>
            <a:xfrm rot="18906372">
              <a:off x="1453474" y="6866160"/>
              <a:ext cx="560610" cy="230832"/>
            </a:xfrm>
            <a:prstGeom prst="rect">
              <a:avLst/>
            </a:prstGeom>
            <a:noFill/>
          </p:spPr>
          <p:txBody>
            <a:bodyPr wrap="square" rtlCol="0">
              <a:spAutoFit/>
            </a:bodyPr>
            <a:lstStyle/>
            <a:p>
              <a:r>
                <a:rPr lang="en-JP" sz="900" dirty="0">
                  <a:latin typeface="Helvetica" pitchFamily="2" charset="0"/>
                </a:rPr>
                <a:t>2021</a:t>
              </a:r>
            </a:p>
          </p:txBody>
        </p:sp>
        <p:sp>
          <p:nvSpPr>
            <p:cNvPr id="6475" name="TextBox 6474">
              <a:extLst>
                <a:ext uri="{FF2B5EF4-FFF2-40B4-BE49-F238E27FC236}">
                  <a16:creationId xmlns:a16="http://schemas.microsoft.com/office/drawing/2014/main" id="{238EF238-1780-0149-A6EA-0F4F359E7543}"/>
                </a:ext>
              </a:extLst>
            </p:cNvPr>
            <p:cNvSpPr txBox="1"/>
            <p:nvPr/>
          </p:nvSpPr>
          <p:spPr>
            <a:xfrm rot="18906372">
              <a:off x="1654326" y="6866160"/>
              <a:ext cx="560610" cy="230832"/>
            </a:xfrm>
            <a:prstGeom prst="rect">
              <a:avLst/>
            </a:prstGeom>
            <a:noFill/>
          </p:spPr>
          <p:txBody>
            <a:bodyPr wrap="square" rtlCol="0">
              <a:spAutoFit/>
            </a:bodyPr>
            <a:lstStyle/>
            <a:p>
              <a:r>
                <a:rPr lang="en-JP" sz="900" dirty="0">
                  <a:latin typeface="Helvetica" pitchFamily="2" charset="0"/>
                </a:rPr>
                <a:t>2021</a:t>
              </a:r>
            </a:p>
          </p:txBody>
        </p:sp>
        <p:cxnSp>
          <p:nvCxnSpPr>
            <p:cNvPr id="6476" name="Straight Connector 6475">
              <a:extLst>
                <a:ext uri="{FF2B5EF4-FFF2-40B4-BE49-F238E27FC236}">
                  <a16:creationId xmlns:a16="http://schemas.microsoft.com/office/drawing/2014/main" id="{37A71FCC-2B6A-224D-A985-BD9BF4F4D631}"/>
                </a:ext>
              </a:extLst>
            </p:cNvPr>
            <p:cNvCxnSpPr>
              <a:cxnSpLocks/>
            </p:cNvCxnSpPr>
            <p:nvPr/>
          </p:nvCxnSpPr>
          <p:spPr>
            <a:xfrm>
              <a:off x="681347" y="7189983"/>
              <a:ext cx="1044000" cy="2"/>
            </a:xfrm>
            <a:prstGeom prst="line">
              <a:avLst/>
            </a:prstGeom>
            <a:ln w="9525"/>
          </p:spPr>
          <p:style>
            <a:lnRef idx="1">
              <a:schemeClr val="dk1"/>
            </a:lnRef>
            <a:fillRef idx="0">
              <a:schemeClr val="dk1"/>
            </a:fillRef>
            <a:effectRef idx="0">
              <a:schemeClr val="dk1"/>
            </a:effectRef>
            <a:fontRef idx="minor">
              <a:schemeClr val="tx1"/>
            </a:fontRef>
          </p:style>
        </p:cxnSp>
        <p:sp>
          <p:nvSpPr>
            <p:cNvPr id="6477" name="TextBox 6476">
              <a:extLst>
                <a:ext uri="{FF2B5EF4-FFF2-40B4-BE49-F238E27FC236}">
                  <a16:creationId xmlns:a16="http://schemas.microsoft.com/office/drawing/2014/main" id="{A62BE646-99A7-3046-89C3-D9BE0DD3F968}"/>
                </a:ext>
              </a:extLst>
            </p:cNvPr>
            <p:cNvSpPr txBox="1"/>
            <p:nvPr/>
          </p:nvSpPr>
          <p:spPr>
            <a:xfrm>
              <a:off x="964009" y="7180292"/>
              <a:ext cx="398086" cy="230832"/>
            </a:xfrm>
            <a:prstGeom prst="rect">
              <a:avLst/>
            </a:prstGeom>
            <a:noFill/>
          </p:spPr>
          <p:txBody>
            <a:bodyPr wrap="square" rtlCol="0">
              <a:spAutoFit/>
            </a:bodyPr>
            <a:lstStyle/>
            <a:p>
              <a:r>
                <a:rPr lang="en-JP" sz="900">
                  <a:latin typeface="Helvetica" pitchFamily="2" charset="0"/>
                </a:rPr>
                <a:t>BR</a:t>
              </a:r>
              <a:endParaRPr lang="en-JP" sz="900" dirty="0">
                <a:latin typeface="Helvetica" pitchFamily="2" charset="0"/>
              </a:endParaRPr>
            </a:p>
          </p:txBody>
        </p:sp>
        <p:cxnSp>
          <p:nvCxnSpPr>
            <p:cNvPr id="6478" name="Straight Connector 6477">
              <a:extLst>
                <a:ext uri="{FF2B5EF4-FFF2-40B4-BE49-F238E27FC236}">
                  <a16:creationId xmlns:a16="http://schemas.microsoft.com/office/drawing/2014/main" id="{D269FDDD-24FD-624B-88FC-ED49644DF4AA}"/>
                </a:ext>
              </a:extLst>
            </p:cNvPr>
            <p:cNvCxnSpPr>
              <a:cxnSpLocks/>
            </p:cNvCxnSpPr>
            <p:nvPr/>
          </p:nvCxnSpPr>
          <p:spPr>
            <a:xfrm>
              <a:off x="1772149" y="7189983"/>
              <a:ext cx="252000" cy="2"/>
            </a:xfrm>
            <a:prstGeom prst="line">
              <a:avLst/>
            </a:prstGeom>
            <a:ln w="9525"/>
          </p:spPr>
          <p:style>
            <a:lnRef idx="1">
              <a:schemeClr val="dk1"/>
            </a:lnRef>
            <a:fillRef idx="0">
              <a:schemeClr val="dk1"/>
            </a:fillRef>
            <a:effectRef idx="0">
              <a:schemeClr val="dk1"/>
            </a:effectRef>
            <a:fontRef idx="minor">
              <a:schemeClr val="tx1"/>
            </a:fontRef>
          </p:style>
        </p:cxnSp>
        <p:sp>
          <p:nvSpPr>
            <p:cNvPr id="6479" name="TextBox 6478">
              <a:extLst>
                <a:ext uri="{FF2B5EF4-FFF2-40B4-BE49-F238E27FC236}">
                  <a16:creationId xmlns:a16="http://schemas.microsoft.com/office/drawing/2014/main" id="{9AEEFA4D-22E6-C544-B632-2BD879E52748}"/>
                </a:ext>
              </a:extLst>
            </p:cNvPr>
            <p:cNvSpPr txBox="1"/>
            <p:nvPr/>
          </p:nvSpPr>
          <p:spPr>
            <a:xfrm>
              <a:off x="1701948" y="7180292"/>
              <a:ext cx="398086" cy="230832"/>
            </a:xfrm>
            <a:prstGeom prst="rect">
              <a:avLst/>
            </a:prstGeom>
            <a:noFill/>
          </p:spPr>
          <p:txBody>
            <a:bodyPr wrap="square" rtlCol="0">
              <a:spAutoFit/>
            </a:bodyPr>
            <a:lstStyle/>
            <a:p>
              <a:r>
                <a:rPr lang="en-JP" sz="900">
                  <a:latin typeface="Helvetica" pitchFamily="2" charset="0"/>
                </a:rPr>
                <a:t>PR</a:t>
              </a:r>
              <a:endParaRPr lang="en-JP" sz="900" dirty="0">
                <a:latin typeface="Helvetica" pitchFamily="2" charset="0"/>
              </a:endParaRPr>
            </a:p>
          </p:txBody>
        </p:sp>
      </p:grpSp>
      <p:grpSp>
        <p:nvGrpSpPr>
          <p:cNvPr id="6480" name="Group 6479">
            <a:extLst>
              <a:ext uri="{FF2B5EF4-FFF2-40B4-BE49-F238E27FC236}">
                <a16:creationId xmlns:a16="http://schemas.microsoft.com/office/drawing/2014/main" id="{F434F556-B0B3-8048-8B70-F49ED246D53D}"/>
              </a:ext>
            </a:extLst>
          </p:cNvPr>
          <p:cNvGrpSpPr/>
          <p:nvPr/>
        </p:nvGrpSpPr>
        <p:grpSpPr>
          <a:xfrm>
            <a:off x="5673055" y="5800646"/>
            <a:ext cx="1637585" cy="544966"/>
            <a:chOff x="577351" y="6866158"/>
            <a:chExt cx="1637585" cy="544966"/>
          </a:xfrm>
        </p:grpSpPr>
        <p:cxnSp>
          <p:nvCxnSpPr>
            <p:cNvPr id="6481" name="Straight Connector 6480">
              <a:extLst>
                <a:ext uri="{FF2B5EF4-FFF2-40B4-BE49-F238E27FC236}">
                  <a16:creationId xmlns:a16="http://schemas.microsoft.com/office/drawing/2014/main" id="{AF23C884-A694-1848-BE42-C870BC2EF82B}"/>
                </a:ext>
              </a:extLst>
            </p:cNvPr>
            <p:cNvCxnSpPr/>
            <p:nvPr/>
          </p:nvCxnSpPr>
          <p:spPr>
            <a:xfrm>
              <a:off x="838200"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82" name="Straight Connector 6481">
              <a:extLst>
                <a:ext uri="{FF2B5EF4-FFF2-40B4-BE49-F238E27FC236}">
                  <a16:creationId xmlns:a16="http://schemas.microsoft.com/office/drawing/2014/main" id="{45F19008-C63F-7047-951E-C61F08BE165D}"/>
                </a:ext>
              </a:extLst>
            </p:cNvPr>
            <p:cNvCxnSpPr/>
            <p:nvPr/>
          </p:nvCxnSpPr>
          <p:spPr>
            <a:xfrm>
              <a:off x="1046747"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83" name="Straight Connector 6482">
              <a:extLst>
                <a:ext uri="{FF2B5EF4-FFF2-40B4-BE49-F238E27FC236}">
                  <a16:creationId xmlns:a16="http://schemas.microsoft.com/office/drawing/2014/main" id="{7D919D9E-54C0-A54E-A375-E4DED83E8313}"/>
                </a:ext>
              </a:extLst>
            </p:cNvPr>
            <p:cNvCxnSpPr/>
            <p:nvPr/>
          </p:nvCxnSpPr>
          <p:spPr>
            <a:xfrm>
              <a:off x="1255295"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84" name="Straight Connector 6483">
              <a:extLst>
                <a:ext uri="{FF2B5EF4-FFF2-40B4-BE49-F238E27FC236}">
                  <a16:creationId xmlns:a16="http://schemas.microsoft.com/office/drawing/2014/main" id="{012C484A-A607-AF44-B046-035A2A1975C4}"/>
                </a:ext>
              </a:extLst>
            </p:cNvPr>
            <p:cNvCxnSpPr/>
            <p:nvPr/>
          </p:nvCxnSpPr>
          <p:spPr>
            <a:xfrm>
              <a:off x="1463842"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85" name="Straight Connector 6484">
              <a:extLst>
                <a:ext uri="{FF2B5EF4-FFF2-40B4-BE49-F238E27FC236}">
                  <a16:creationId xmlns:a16="http://schemas.microsoft.com/office/drawing/2014/main" id="{BA309396-A3DD-E447-A0AC-2B6433292C14}"/>
                </a:ext>
              </a:extLst>
            </p:cNvPr>
            <p:cNvCxnSpPr/>
            <p:nvPr/>
          </p:nvCxnSpPr>
          <p:spPr>
            <a:xfrm>
              <a:off x="1672389" y="6890084"/>
              <a:ext cx="1163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486" name="Straight Connector 6485">
              <a:extLst>
                <a:ext uri="{FF2B5EF4-FFF2-40B4-BE49-F238E27FC236}">
                  <a16:creationId xmlns:a16="http://schemas.microsoft.com/office/drawing/2014/main" id="{90EB9A48-B1B8-444C-8FF5-1CFA6B870C8F}"/>
                </a:ext>
              </a:extLst>
            </p:cNvPr>
            <p:cNvCxnSpPr/>
            <p:nvPr/>
          </p:nvCxnSpPr>
          <p:spPr>
            <a:xfrm>
              <a:off x="1880936" y="6890084"/>
              <a:ext cx="116305" cy="0"/>
            </a:xfrm>
            <a:prstGeom prst="line">
              <a:avLst/>
            </a:prstGeom>
            <a:ln w="12700"/>
          </p:spPr>
          <p:style>
            <a:lnRef idx="1">
              <a:schemeClr val="dk1"/>
            </a:lnRef>
            <a:fillRef idx="0">
              <a:schemeClr val="dk1"/>
            </a:fillRef>
            <a:effectRef idx="0">
              <a:schemeClr val="dk1"/>
            </a:effectRef>
            <a:fontRef idx="minor">
              <a:schemeClr val="tx1"/>
            </a:fontRef>
          </p:style>
        </p:cxnSp>
        <p:sp>
          <p:nvSpPr>
            <p:cNvPr id="6487" name="TextBox 6486">
              <a:extLst>
                <a:ext uri="{FF2B5EF4-FFF2-40B4-BE49-F238E27FC236}">
                  <a16:creationId xmlns:a16="http://schemas.microsoft.com/office/drawing/2014/main" id="{F19526C9-6C2C-CC42-B2AE-F073F5C5FEB1}"/>
                </a:ext>
              </a:extLst>
            </p:cNvPr>
            <p:cNvSpPr txBox="1"/>
            <p:nvPr/>
          </p:nvSpPr>
          <p:spPr>
            <a:xfrm rot="18906372">
              <a:off x="577351" y="6866158"/>
              <a:ext cx="560610" cy="230832"/>
            </a:xfrm>
            <a:prstGeom prst="rect">
              <a:avLst/>
            </a:prstGeom>
            <a:noFill/>
          </p:spPr>
          <p:txBody>
            <a:bodyPr wrap="square" rtlCol="0">
              <a:spAutoFit/>
            </a:bodyPr>
            <a:lstStyle/>
            <a:p>
              <a:r>
                <a:rPr lang="en-JP" sz="900" dirty="0">
                  <a:latin typeface="Helvetica" pitchFamily="2" charset="0"/>
                </a:rPr>
                <a:t>2013</a:t>
              </a:r>
            </a:p>
          </p:txBody>
        </p:sp>
        <p:sp>
          <p:nvSpPr>
            <p:cNvPr id="6488" name="TextBox 6487">
              <a:extLst>
                <a:ext uri="{FF2B5EF4-FFF2-40B4-BE49-F238E27FC236}">
                  <a16:creationId xmlns:a16="http://schemas.microsoft.com/office/drawing/2014/main" id="{9EAF763A-42FE-3549-B172-2CFF8C1C21CD}"/>
                </a:ext>
              </a:extLst>
            </p:cNvPr>
            <p:cNvSpPr txBox="1"/>
            <p:nvPr/>
          </p:nvSpPr>
          <p:spPr>
            <a:xfrm rot="18906372">
              <a:off x="809400" y="6866159"/>
              <a:ext cx="560610" cy="230832"/>
            </a:xfrm>
            <a:prstGeom prst="rect">
              <a:avLst/>
            </a:prstGeom>
            <a:noFill/>
          </p:spPr>
          <p:txBody>
            <a:bodyPr wrap="square" rtlCol="0">
              <a:spAutoFit/>
            </a:bodyPr>
            <a:lstStyle/>
            <a:p>
              <a:r>
                <a:rPr lang="en-JP" sz="900" dirty="0">
                  <a:latin typeface="Helvetica" pitchFamily="2" charset="0"/>
                </a:rPr>
                <a:t>2016</a:t>
              </a:r>
            </a:p>
          </p:txBody>
        </p:sp>
        <p:sp>
          <p:nvSpPr>
            <p:cNvPr id="6489" name="TextBox 6488">
              <a:extLst>
                <a:ext uri="{FF2B5EF4-FFF2-40B4-BE49-F238E27FC236}">
                  <a16:creationId xmlns:a16="http://schemas.microsoft.com/office/drawing/2014/main" id="{2CA85F14-196B-4C47-AE76-8A16F548A829}"/>
                </a:ext>
              </a:extLst>
            </p:cNvPr>
            <p:cNvSpPr txBox="1"/>
            <p:nvPr/>
          </p:nvSpPr>
          <p:spPr>
            <a:xfrm rot="18906372">
              <a:off x="1014775" y="6866160"/>
              <a:ext cx="560610" cy="230832"/>
            </a:xfrm>
            <a:prstGeom prst="rect">
              <a:avLst/>
            </a:prstGeom>
            <a:noFill/>
          </p:spPr>
          <p:txBody>
            <a:bodyPr wrap="square" rtlCol="0">
              <a:spAutoFit/>
            </a:bodyPr>
            <a:lstStyle/>
            <a:p>
              <a:r>
                <a:rPr lang="en-JP" sz="900" dirty="0">
                  <a:latin typeface="Helvetica" pitchFamily="2" charset="0"/>
                </a:rPr>
                <a:t>2019</a:t>
              </a:r>
            </a:p>
          </p:txBody>
        </p:sp>
        <p:sp>
          <p:nvSpPr>
            <p:cNvPr id="6490" name="TextBox 6489">
              <a:extLst>
                <a:ext uri="{FF2B5EF4-FFF2-40B4-BE49-F238E27FC236}">
                  <a16:creationId xmlns:a16="http://schemas.microsoft.com/office/drawing/2014/main" id="{19C423FA-965B-2A46-A4D5-7274EE1DDE65}"/>
                </a:ext>
              </a:extLst>
            </p:cNvPr>
            <p:cNvSpPr txBox="1"/>
            <p:nvPr/>
          </p:nvSpPr>
          <p:spPr>
            <a:xfrm rot="18906372">
              <a:off x="1236767" y="6866160"/>
              <a:ext cx="560610" cy="230832"/>
            </a:xfrm>
            <a:prstGeom prst="rect">
              <a:avLst/>
            </a:prstGeom>
            <a:noFill/>
          </p:spPr>
          <p:txBody>
            <a:bodyPr wrap="square" rtlCol="0">
              <a:spAutoFit/>
            </a:bodyPr>
            <a:lstStyle/>
            <a:p>
              <a:r>
                <a:rPr lang="en-JP" sz="900" dirty="0">
                  <a:latin typeface="Helvetica" pitchFamily="2" charset="0"/>
                </a:rPr>
                <a:t>2020</a:t>
              </a:r>
            </a:p>
          </p:txBody>
        </p:sp>
        <p:sp>
          <p:nvSpPr>
            <p:cNvPr id="6491" name="TextBox 6490">
              <a:extLst>
                <a:ext uri="{FF2B5EF4-FFF2-40B4-BE49-F238E27FC236}">
                  <a16:creationId xmlns:a16="http://schemas.microsoft.com/office/drawing/2014/main" id="{9B03F652-47DE-E64C-AB6C-821C5D6035B2}"/>
                </a:ext>
              </a:extLst>
            </p:cNvPr>
            <p:cNvSpPr txBox="1"/>
            <p:nvPr/>
          </p:nvSpPr>
          <p:spPr>
            <a:xfrm rot="18906372">
              <a:off x="1453474" y="6866160"/>
              <a:ext cx="560610" cy="230832"/>
            </a:xfrm>
            <a:prstGeom prst="rect">
              <a:avLst/>
            </a:prstGeom>
            <a:noFill/>
          </p:spPr>
          <p:txBody>
            <a:bodyPr wrap="square" rtlCol="0">
              <a:spAutoFit/>
            </a:bodyPr>
            <a:lstStyle/>
            <a:p>
              <a:r>
                <a:rPr lang="en-JP" sz="900" dirty="0">
                  <a:latin typeface="Helvetica" pitchFamily="2" charset="0"/>
                </a:rPr>
                <a:t>2021</a:t>
              </a:r>
            </a:p>
          </p:txBody>
        </p:sp>
        <p:sp>
          <p:nvSpPr>
            <p:cNvPr id="6492" name="TextBox 6491">
              <a:extLst>
                <a:ext uri="{FF2B5EF4-FFF2-40B4-BE49-F238E27FC236}">
                  <a16:creationId xmlns:a16="http://schemas.microsoft.com/office/drawing/2014/main" id="{96B07026-9F49-B544-B241-AA1873FC5999}"/>
                </a:ext>
              </a:extLst>
            </p:cNvPr>
            <p:cNvSpPr txBox="1"/>
            <p:nvPr/>
          </p:nvSpPr>
          <p:spPr>
            <a:xfrm rot="18906372">
              <a:off x="1654326" y="6866160"/>
              <a:ext cx="560610" cy="230832"/>
            </a:xfrm>
            <a:prstGeom prst="rect">
              <a:avLst/>
            </a:prstGeom>
            <a:noFill/>
          </p:spPr>
          <p:txBody>
            <a:bodyPr wrap="square" rtlCol="0">
              <a:spAutoFit/>
            </a:bodyPr>
            <a:lstStyle/>
            <a:p>
              <a:r>
                <a:rPr lang="en-JP" sz="900" dirty="0">
                  <a:latin typeface="Helvetica" pitchFamily="2" charset="0"/>
                </a:rPr>
                <a:t>2021</a:t>
              </a:r>
            </a:p>
          </p:txBody>
        </p:sp>
        <p:cxnSp>
          <p:nvCxnSpPr>
            <p:cNvPr id="6493" name="Straight Connector 6492">
              <a:extLst>
                <a:ext uri="{FF2B5EF4-FFF2-40B4-BE49-F238E27FC236}">
                  <a16:creationId xmlns:a16="http://schemas.microsoft.com/office/drawing/2014/main" id="{646CF83B-8FD1-B842-8D5E-C46FA2CF6556}"/>
                </a:ext>
              </a:extLst>
            </p:cNvPr>
            <p:cNvCxnSpPr>
              <a:cxnSpLocks/>
            </p:cNvCxnSpPr>
            <p:nvPr/>
          </p:nvCxnSpPr>
          <p:spPr>
            <a:xfrm>
              <a:off x="681347" y="7189983"/>
              <a:ext cx="1044000" cy="2"/>
            </a:xfrm>
            <a:prstGeom prst="line">
              <a:avLst/>
            </a:prstGeom>
            <a:ln w="9525"/>
          </p:spPr>
          <p:style>
            <a:lnRef idx="1">
              <a:schemeClr val="dk1"/>
            </a:lnRef>
            <a:fillRef idx="0">
              <a:schemeClr val="dk1"/>
            </a:fillRef>
            <a:effectRef idx="0">
              <a:schemeClr val="dk1"/>
            </a:effectRef>
            <a:fontRef idx="minor">
              <a:schemeClr val="tx1"/>
            </a:fontRef>
          </p:style>
        </p:cxnSp>
        <p:sp>
          <p:nvSpPr>
            <p:cNvPr id="6494" name="TextBox 6493">
              <a:extLst>
                <a:ext uri="{FF2B5EF4-FFF2-40B4-BE49-F238E27FC236}">
                  <a16:creationId xmlns:a16="http://schemas.microsoft.com/office/drawing/2014/main" id="{2BB1DD4B-1404-C745-857B-BB88458D15EF}"/>
                </a:ext>
              </a:extLst>
            </p:cNvPr>
            <p:cNvSpPr txBox="1"/>
            <p:nvPr/>
          </p:nvSpPr>
          <p:spPr>
            <a:xfrm>
              <a:off x="964009" y="7180292"/>
              <a:ext cx="398086" cy="230832"/>
            </a:xfrm>
            <a:prstGeom prst="rect">
              <a:avLst/>
            </a:prstGeom>
            <a:noFill/>
          </p:spPr>
          <p:txBody>
            <a:bodyPr wrap="square" rtlCol="0">
              <a:spAutoFit/>
            </a:bodyPr>
            <a:lstStyle/>
            <a:p>
              <a:r>
                <a:rPr lang="en-JP" sz="900">
                  <a:latin typeface="Helvetica" pitchFamily="2" charset="0"/>
                </a:rPr>
                <a:t>BR</a:t>
              </a:r>
              <a:endParaRPr lang="en-JP" sz="900" dirty="0">
                <a:latin typeface="Helvetica" pitchFamily="2" charset="0"/>
              </a:endParaRPr>
            </a:p>
          </p:txBody>
        </p:sp>
        <p:cxnSp>
          <p:nvCxnSpPr>
            <p:cNvPr id="6495" name="Straight Connector 6494">
              <a:extLst>
                <a:ext uri="{FF2B5EF4-FFF2-40B4-BE49-F238E27FC236}">
                  <a16:creationId xmlns:a16="http://schemas.microsoft.com/office/drawing/2014/main" id="{B48323B8-4A1B-7E42-A0AB-5BE5334A0B7D}"/>
                </a:ext>
              </a:extLst>
            </p:cNvPr>
            <p:cNvCxnSpPr>
              <a:cxnSpLocks/>
            </p:cNvCxnSpPr>
            <p:nvPr/>
          </p:nvCxnSpPr>
          <p:spPr>
            <a:xfrm>
              <a:off x="1772149" y="7189983"/>
              <a:ext cx="252000" cy="2"/>
            </a:xfrm>
            <a:prstGeom prst="line">
              <a:avLst/>
            </a:prstGeom>
            <a:ln w="9525"/>
          </p:spPr>
          <p:style>
            <a:lnRef idx="1">
              <a:schemeClr val="dk1"/>
            </a:lnRef>
            <a:fillRef idx="0">
              <a:schemeClr val="dk1"/>
            </a:fillRef>
            <a:effectRef idx="0">
              <a:schemeClr val="dk1"/>
            </a:effectRef>
            <a:fontRef idx="minor">
              <a:schemeClr val="tx1"/>
            </a:fontRef>
          </p:style>
        </p:cxnSp>
        <p:sp>
          <p:nvSpPr>
            <p:cNvPr id="6496" name="TextBox 6495">
              <a:extLst>
                <a:ext uri="{FF2B5EF4-FFF2-40B4-BE49-F238E27FC236}">
                  <a16:creationId xmlns:a16="http://schemas.microsoft.com/office/drawing/2014/main" id="{3CBB1FF5-3FEE-BC4D-A3D5-B81275607B70}"/>
                </a:ext>
              </a:extLst>
            </p:cNvPr>
            <p:cNvSpPr txBox="1"/>
            <p:nvPr/>
          </p:nvSpPr>
          <p:spPr>
            <a:xfrm>
              <a:off x="1701948" y="7180292"/>
              <a:ext cx="398086" cy="230832"/>
            </a:xfrm>
            <a:prstGeom prst="rect">
              <a:avLst/>
            </a:prstGeom>
            <a:noFill/>
          </p:spPr>
          <p:txBody>
            <a:bodyPr wrap="square" rtlCol="0">
              <a:spAutoFit/>
            </a:bodyPr>
            <a:lstStyle/>
            <a:p>
              <a:r>
                <a:rPr lang="en-JP" sz="900">
                  <a:latin typeface="Helvetica" pitchFamily="2" charset="0"/>
                </a:rPr>
                <a:t>PR</a:t>
              </a:r>
              <a:endParaRPr lang="en-JP" sz="900" dirty="0">
                <a:latin typeface="Helvetica" pitchFamily="2" charset="0"/>
              </a:endParaRPr>
            </a:p>
          </p:txBody>
        </p:sp>
      </p:grpSp>
      <p:sp>
        <p:nvSpPr>
          <p:cNvPr id="6497" name="TextBox 6496">
            <a:extLst>
              <a:ext uri="{FF2B5EF4-FFF2-40B4-BE49-F238E27FC236}">
                <a16:creationId xmlns:a16="http://schemas.microsoft.com/office/drawing/2014/main" id="{F36AC232-D28A-0C48-8EB1-057A3D746AD1}"/>
              </a:ext>
            </a:extLst>
          </p:cNvPr>
          <p:cNvSpPr txBox="1"/>
          <p:nvPr/>
        </p:nvSpPr>
        <p:spPr>
          <a:xfrm>
            <a:off x="635488" y="7223610"/>
            <a:ext cx="6309017" cy="1384995"/>
          </a:xfrm>
          <a:prstGeom prst="rect">
            <a:avLst/>
          </a:prstGeom>
          <a:noFill/>
        </p:spPr>
        <p:txBody>
          <a:bodyPr wrap="square" rtlCol="0">
            <a:spAutoFit/>
          </a:bodyPr>
          <a:lstStyle/>
          <a:p>
            <a:pPr algn="just">
              <a:lnSpc>
                <a:spcPct val="200000"/>
              </a:lnSpc>
            </a:pPr>
            <a:r>
              <a:rPr lang="en-US" sz="1200" b="1" dirty="0">
                <a:latin typeface="Times New Roman" panose="02020603050405020304" pitchFamily="18" charset="0"/>
                <a:ea typeface="Helvetica Neue" panose="02000503000000020004" pitchFamily="2" charset="0"/>
                <a:cs typeface="Times New Roman" panose="02020603050405020304" pitchFamily="18" charset="0"/>
              </a:rPr>
              <a:t>FIGURE S1 | </a:t>
            </a:r>
            <a:r>
              <a:rPr lang="en-US" sz="1200" dirty="0">
                <a:latin typeface="Times New Roman" panose="02020603050405020304" pitchFamily="18" charset="0"/>
                <a:ea typeface="Helvetica Neue" panose="02000503000000020004" pitchFamily="2" charset="0"/>
                <a:cs typeface="Times New Roman" panose="02020603050405020304" pitchFamily="18" charset="0"/>
              </a:rPr>
              <a:t>Seed ionome profile of WT and 1095_k </a:t>
            </a:r>
            <a:endParaRPr lang="en-JP" sz="1200" dirty="0">
              <a:latin typeface="Times New Roman" panose="02020603050405020304" pitchFamily="18" charset="0"/>
              <a:ea typeface="Yu Mincho" panose="02020400000000000000" pitchFamily="18" charset="-128"/>
              <a:cs typeface="Times New Roman" panose="02020603050405020304" pitchFamily="18" charset="0"/>
            </a:endParaRPr>
          </a:p>
          <a:p>
            <a:pPr algn="just"/>
            <a:r>
              <a:rPr lang="en-US" sz="1200" dirty="0">
                <a:latin typeface="Times New Roman" panose="02020603050405020304" pitchFamily="18" charset="0"/>
                <a:ea typeface="Helvetica Neue" panose="02000503000000020004" pitchFamily="2" charset="0"/>
                <a:cs typeface="Times New Roman" panose="02020603050405020304" pitchFamily="18" charset="0"/>
              </a:rPr>
              <a:t>Brown rice (BR) and polished rice (PR) ionome profile of WT and 1095_k. Plants were cultivated in five independent years on the paddy field of the Institute of Sustainable </a:t>
            </a:r>
            <a:r>
              <a:rPr lang="en-US" sz="1200" dirty="0" err="1">
                <a:latin typeface="Times New Roman" panose="02020603050405020304" pitchFamily="18" charset="0"/>
                <a:ea typeface="Helvetica Neue" panose="02000503000000020004" pitchFamily="2" charset="0"/>
                <a:cs typeface="Times New Roman" panose="02020603050405020304" pitchFamily="18" charset="0"/>
              </a:rPr>
              <a:t>Agro</a:t>
            </a:r>
            <a:r>
              <a:rPr lang="en-US" sz="1200" dirty="0">
                <a:latin typeface="Times New Roman" panose="02020603050405020304" pitchFamily="18" charset="0"/>
                <a:ea typeface="Helvetica Neue" panose="02000503000000020004" pitchFamily="2" charset="0"/>
                <a:cs typeface="Times New Roman" panose="02020603050405020304" pitchFamily="18" charset="0"/>
              </a:rPr>
              <a:t>-ecosystem Services, The University of Tokyo, in Tokyo, and on the field of Tohoku University in Miyagi. Apart from Fe and Zn, elements marked in red color are significantly higher in 1095_k. Significant differences were calculated using Student’s t-test. * </a:t>
            </a:r>
            <a:r>
              <a:rPr lang="en-US" sz="1200" i="1" dirty="0">
                <a:latin typeface="Times New Roman" panose="02020603050405020304" pitchFamily="18" charset="0"/>
                <a:ea typeface="Helvetica Neue" panose="02000503000000020004" pitchFamily="2" charset="0"/>
                <a:cs typeface="Times New Roman" panose="02020603050405020304" pitchFamily="18" charset="0"/>
              </a:rPr>
              <a:t>p </a:t>
            </a:r>
            <a:r>
              <a:rPr lang="en-US" sz="1200" dirty="0">
                <a:latin typeface="Times New Roman" panose="02020603050405020304" pitchFamily="18" charset="0"/>
                <a:ea typeface="Helvetica Neue" panose="02000503000000020004" pitchFamily="2" charset="0"/>
                <a:cs typeface="Times New Roman" panose="02020603050405020304" pitchFamily="18" charset="0"/>
              </a:rPr>
              <a:t>&lt; 0.05,  ** </a:t>
            </a:r>
            <a:r>
              <a:rPr lang="en-US" sz="1200" i="1" dirty="0">
                <a:latin typeface="Times New Roman" panose="02020603050405020304" pitchFamily="18" charset="0"/>
                <a:ea typeface="Helvetica Neue" panose="02000503000000020004" pitchFamily="2" charset="0"/>
                <a:cs typeface="Times New Roman" panose="02020603050405020304" pitchFamily="18" charset="0"/>
              </a:rPr>
              <a:t>p </a:t>
            </a:r>
            <a:r>
              <a:rPr lang="en-US" sz="1200" dirty="0">
                <a:latin typeface="Times New Roman" panose="02020603050405020304" pitchFamily="18" charset="0"/>
                <a:ea typeface="Helvetica Neue" panose="02000503000000020004" pitchFamily="2" charset="0"/>
                <a:cs typeface="Times New Roman" panose="02020603050405020304" pitchFamily="18" charset="0"/>
              </a:rPr>
              <a:t>&lt; 0.01, *** </a:t>
            </a:r>
            <a:r>
              <a:rPr lang="en-US" sz="1200" i="1" dirty="0">
                <a:latin typeface="Times New Roman" panose="02020603050405020304" pitchFamily="18" charset="0"/>
                <a:ea typeface="Helvetica Neue" panose="02000503000000020004" pitchFamily="2" charset="0"/>
                <a:cs typeface="Times New Roman" panose="02020603050405020304" pitchFamily="18" charset="0"/>
              </a:rPr>
              <a:t>p </a:t>
            </a:r>
            <a:r>
              <a:rPr lang="en-US" sz="1200" dirty="0">
                <a:latin typeface="Times New Roman" panose="02020603050405020304" pitchFamily="18" charset="0"/>
                <a:ea typeface="Helvetica Neue" panose="02000503000000020004" pitchFamily="2" charset="0"/>
                <a:cs typeface="Times New Roman" panose="02020603050405020304" pitchFamily="18" charset="0"/>
              </a:rPr>
              <a:t>&lt; 0.001.</a:t>
            </a:r>
            <a:endParaRPr lang="en-JP" sz="1200" dirty="0">
              <a:latin typeface="Times New Roman" panose="02020603050405020304" pitchFamily="18" charset="0"/>
              <a:cs typeface="Times New Roman" panose="02020603050405020304" pitchFamily="18" charset="0"/>
            </a:endParaRPr>
          </a:p>
        </p:txBody>
      </p:sp>
      <p:sp>
        <p:nvSpPr>
          <p:cNvPr id="6499" name="rc5">
            <a:extLst>
              <a:ext uri="{FF2B5EF4-FFF2-40B4-BE49-F238E27FC236}">
                <a16:creationId xmlns:a16="http://schemas.microsoft.com/office/drawing/2014/main" id="{6ABE78E4-1E9B-0344-BF1A-530047C2815C}"/>
              </a:ext>
            </a:extLst>
          </p:cNvPr>
          <p:cNvSpPr/>
          <p:nvPr/>
        </p:nvSpPr>
        <p:spPr>
          <a:xfrm>
            <a:off x="779284" y="549500"/>
            <a:ext cx="1278116" cy="763643"/>
          </a:xfrm>
          <a:prstGeom prst="rect">
            <a:avLst/>
          </a:prstGeom>
          <a:solidFill>
            <a:srgbClr val="FFFFFF">
              <a:alpha val="100000"/>
            </a:srgbClr>
          </a:solidFill>
        </p:spPr>
        <p:txBody>
          <a:bodyPr/>
          <a:lstStyle/>
          <a:p>
            <a:endParaRPr/>
          </a:p>
        </p:txBody>
      </p:sp>
      <p:sp>
        <p:nvSpPr>
          <p:cNvPr id="6500" name="pl6">
            <a:extLst>
              <a:ext uri="{FF2B5EF4-FFF2-40B4-BE49-F238E27FC236}">
                <a16:creationId xmlns:a16="http://schemas.microsoft.com/office/drawing/2014/main" id="{2F30F766-BE3C-6B4D-93BC-0D09D3518201}"/>
              </a:ext>
            </a:extLst>
          </p:cNvPr>
          <p:cNvSpPr/>
          <p:nvPr/>
        </p:nvSpPr>
        <p:spPr>
          <a:xfrm>
            <a:off x="779284" y="1200604"/>
            <a:ext cx="127811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6501" name="pl7">
            <a:extLst>
              <a:ext uri="{FF2B5EF4-FFF2-40B4-BE49-F238E27FC236}">
                <a16:creationId xmlns:a16="http://schemas.microsoft.com/office/drawing/2014/main" id="{67E6E0C9-372B-1D4F-B736-37D3088B0148}"/>
              </a:ext>
            </a:extLst>
          </p:cNvPr>
          <p:cNvSpPr/>
          <p:nvPr/>
        </p:nvSpPr>
        <p:spPr>
          <a:xfrm>
            <a:off x="779284" y="1028670"/>
            <a:ext cx="127811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6502" name="pl8">
            <a:extLst>
              <a:ext uri="{FF2B5EF4-FFF2-40B4-BE49-F238E27FC236}">
                <a16:creationId xmlns:a16="http://schemas.microsoft.com/office/drawing/2014/main" id="{9B8764CC-13AB-AA41-955B-B0335F9F0590}"/>
              </a:ext>
            </a:extLst>
          </p:cNvPr>
          <p:cNvSpPr/>
          <p:nvPr/>
        </p:nvSpPr>
        <p:spPr>
          <a:xfrm>
            <a:off x="779284" y="856735"/>
            <a:ext cx="127811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6503" name="pl9">
            <a:extLst>
              <a:ext uri="{FF2B5EF4-FFF2-40B4-BE49-F238E27FC236}">
                <a16:creationId xmlns:a16="http://schemas.microsoft.com/office/drawing/2014/main" id="{4EF160FC-B770-8C4A-A932-EE0409BAB8BD}"/>
              </a:ext>
            </a:extLst>
          </p:cNvPr>
          <p:cNvSpPr/>
          <p:nvPr/>
        </p:nvSpPr>
        <p:spPr>
          <a:xfrm>
            <a:off x="779284" y="684801"/>
            <a:ext cx="127811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6504" name="pl10">
            <a:extLst>
              <a:ext uri="{FF2B5EF4-FFF2-40B4-BE49-F238E27FC236}">
                <a16:creationId xmlns:a16="http://schemas.microsoft.com/office/drawing/2014/main" id="{8E31A799-3C5D-8F42-8650-0BFA7D835832}"/>
              </a:ext>
            </a:extLst>
          </p:cNvPr>
          <p:cNvSpPr/>
          <p:nvPr/>
        </p:nvSpPr>
        <p:spPr>
          <a:xfrm>
            <a:off x="779284" y="1286572"/>
            <a:ext cx="127811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6505" name="pl11">
            <a:extLst>
              <a:ext uri="{FF2B5EF4-FFF2-40B4-BE49-F238E27FC236}">
                <a16:creationId xmlns:a16="http://schemas.microsoft.com/office/drawing/2014/main" id="{EB9D046D-497E-7346-B7B7-C3E3BB1495E4}"/>
              </a:ext>
            </a:extLst>
          </p:cNvPr>
          <p:cNvSpPr/>
          <p:nvPr/>
        </p:nvSpPr>
        <p:spPr>
          <a:xfrm>
            <a:off x="779284" y="1114636"/>
            <a:ext cx="127811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6506" name="pl12">
            <a:extLst>
              <a:ext uri="{FF2B5EF4-FFF2-40B4-BE49-F238E27FC236}">
                <a16:creationId xmlns:a16="http://schemas.microsoft.com/office/drawing/2014/main" id="{5FD7F9E3-9EB2-8945-BF26-9B52A68EB9E8}"/>
              </a:ext>
            </a:extLst>
          </p:cNvPr>
          <p:cNvSpPr/>
          <p:nvPr/>
        </p:nvSpPr>
        <p:spPr>
          <a:xfrm>
            <a:off x="779284" y="942702"/>
            <a:ext cx="127811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6507" name="pl13">
            <a:extLst>
              <a:ext uri="{FF2B5EF4-FFF2-40B4-BE49-F238E27FC236}">
                <a16:creationId xmlns:a16="http://schemas.microsoft.com/office/drawing/2014/main" id="{A2EAD80F-E242-B741-A0AF-86566745FFDB}"/>
              </a:ext>
            </a:extLst>
          </p:cNvPr>
          <p:cNvSpPr/>
          <p:nvPr/>
        </p:nvSpPr>
        <p:spPr>
          <a:xfrm>
            <a:off x="779284" y="770768"/>
            <a:ext cx="127811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6508" name="pl14">
            <a:extLst>
              <a:ext uri="{FF2B5EF4-FFF2-40B4-BE49-F238E27FC236}">
                <a16:creationId xmlns:a16="http://schemas.microsoft.com/office/drawing/2014/main" id="{AC4DB40C-93C2-2F48-BABF-612A5A8D14DB}"/>
              </a:ext>
            </a:extLst>
          </p:cNvPr>
          <p:cNvSpPr/>
          <p:nvPr/>
        </p:nvSpPr>
        <p:spPr>
          <a:xfrm>
            <a:off x="779284" y="598833"/>
            <a:ext cx="127811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6509" name="pl15">
            <a:extLst>
              <a:ext uri="{FF2B5EF4-FFF2-40B4-BE49-F238E27FC236}">
                <a16:creationId xmlns:a16="http://schemas.microsoft.com/office/drawing/2014/main" id="{4179B20D-9A8E-EC41-9D50-2928ADA29231}"/>
              </a:ext>
            </a:extLst>
          </p:cNvPr>
          <p:cNvSpPr/>
          <p:nvPr/>
        </p:nvSpPr>
        <p:spPr>
          <a:xfrm>
            <a:off x="842142"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0" name="pl16">
            <a:extLst>
              <a:ext uri="{FF2B5EF4-FFF2-40B4-BE49-F238E27FC236}">
                <a16:creationId xmlns:a16="http://schemas.microsoft.com/office/drawing/2014/main" id="{60919F53-8ED1-D746-9E2D-E482736B52B7}"/>
              </a:ext>
            </a:extLst>
          </p:cNvPr>
          <p:cNvSpPr/>
          <p:nvPr/>
        </p:nvSpPr>
        <p:spPr>
          <a:xfrm>
            <a:off x="946906"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1" name="pl17">
            <a:extLst>
              <a:ext uri="{FF2B5EF4-FFF2-40B4-BE49-F238E27FC236}">
                <a16:creationId xmlns:a16="http://schemas.microsoft.com/office/drawing/2014/main" id="{B215AC6A-FC9A-F044-A1DE-B3307B12D9EC}"/>
              </a:ext>
            </a:extLst>
          </p:cNvPr>
          <p:cNvSpPr/>
          <p:nvPr/>
        </p:nvSpPr>
        <p:spPr>
          <a:xfrm>
            <a:off x="1051669"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2" name="pl18">
            <a:extLst>
              <a:ext uri="{FF2B5EF4-FFF2-40B4-BE49-F238E27FC236}">
                <a16:creationId xmlns:a16="http://schemas.microsoft.com/office/drawing/2014/main" id="{1EE03E0A-CA72-1F47-B7BB-E44D1DB36ABA}"/>
              </a:ext>
            </a:extLst>
          </p:cNvPr>
          <p:cNvSpPr/>
          <p:nvPr/>
        </p:nvSpPr>
        <p:spPr>
          <a:xfrm>
            <a:off x="1156433"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3" name="pl19">
            <a:extLst>
              <a:ext uri="{FF2B5EF4-FFF2-40B4-BE49-F238E27FC236}">
                <a16:creationId xmlns:a16="http://schemas.microsoft.com/office/drawing/2014/main" id="{98F40769-A1B9-E447-8460-348E572B501D}"/>
              </a:ext>
            </a:extLst>
          </p:cNvPr>
          <p:cNvSpPr/>
          <p:nvPr/>
        </p:nvSpPr>
        <p:spPr>
          <a:xfrm>
            <a:off x="1261196"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4" name="pl20">
            <a:extLst>
              <a:ext uri="{FF2B5EF4-FFF2-40B4-BE49-F238E27FC236}">
                <a16:creationId xmlns:a16="http://schemas.microsoft.com/office/drawing/2014/main" id="{41B375F1-A305-654D-9FEF-C4A37D75B8DC}"/>
              </a:ext>
            </a:extLst>
          </p:cNvPr>
          <p:cNvSpPr/>
          <p:nvPr/>
        </p:nvSpPr>
        <p:spPr>
          <a:xfrm>
            <a:off x="1365960"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5" name="pl21">
            <a:extLst>
              <a:ext uri="{FF2B5EF4-FFF2-40B4-BE49-F238E27FC236}">
                <a16:creationId xmlns:a16="http://schemas.microsoft.com/office/drawing/2014/main" id="{97AB8F2C-77A7-9C4E-9019-780E97506FAE}"/>
              </a:ext>
            </a:extLst>
          </p:cNvPr>
          <p:cNvSpPr/>
          <p:nvPr/>
        </p:nvSpPr>
        <p:spPr>
          <a:xfrm>
            <a:off x="1470724"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6" name="pl22">
            <a:extLst>
              <a:ext uri="{FF2B5EF4-FFF2-40B4-BE49-F238E27FC236}">
                <a16:creationId xmlns:a16="http://schemas.microsoft.com/office/drawing/2014/main" id="{D5C0CBAE-0F8C-874F-97A0-B5564C078CF6}"/>
              </a:ext>
            </a:extLst>
          </p:cNvPr>
          <p:cNvSpPr/>
          <p:nvPr/>
        </p:nvSpPr>
        <p:spPr>
          <a:xfrm>
            <a:off x="1575487"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7" name="pl23">
            <a:extLst>
              <a:ext uri="{FF2B5EF4-FFF2-40B4-BE49-F238E27FC236}">
                <a16:creationId xmlns:a16="http://schemas.microsoft.com/office/drawing/2014/main" id="{C97F38AC-7287-9C40-B882-0561FB804229}"/>
              </a:ext>
            </a:extLst>
          </p:cNvPr>
          <p:cNvSpPr/>
          <p:nvPr/>
        </p:nvSpPr>
        <p:spPr>
          <a:xfrm>
            <a:off x="1680251"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8" name="pl24">
            <a:extLst>
              <a:ext uri="{FF2B5EF4-FFF2-40B4-BE49-F238E27FC236}">
                <a16:creationId xmlns:a16="http://schemas.microsoft.com/office/drawing/2014/main" id="{35735F1D-EF04-154E-858C-968431B9C45C}"/>
              </a:ext>
            </a:extLst>
          </p:cNvPr>
          <p:cNvSpPr/>
          <p:nvPr/>
        </p:nvSpPr>
        <p:spPr>
          <a:xfrm>
            <a:off x="1785014"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19" name="pl25">
            <a:extLst>
              <a:ext uri="{FF2B5EF4-FFF2-40B4-BE49-F238E27FC236}">
                <a16:creationId xmlns:a16="http://schemas.microsoft.com/office/drawing/2014/main" id="{5E3BC0C1-DAF5-A649-A52E-0DD6318A5D87}"/>
              </a:ext>
            </a:extLst>
          </p:cNvPr>
          <p:cNvSpPr/>
          <p:nvPr/>
        </p:nvSpPr>
        <p:spPr>
          <a:xfrm>
            <a:off x="1889779"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20" name="pl26">
            <a:extLst>
              <a:ext uri="{FF2B5EF4-FFF2-40B4-BE49-F238E27FC236}">
                <a16:creationId xmlns:a16="http://schemas.microsoft.com/office/drawing/2014/main" id="{E729B80F-68F5-214D-8523-3FE1B5A876D8}"/>
              </a:ext>
            </a:extLst>
          </p:cNvPr>
          <p:cNvSpPr/>
          <p:nvPr/>
        </p:nvSpPr>
        <p:spPr>
          <a:xfrm>
            <a:off x="1994542" y="549500"/>
            <a:ext cx="0" cy="763643"/>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6545" name="pl51">
            <a:extLst>
              <a:ext uri="{FF2B5EF4-FFF2-40B4-BE49-F238E27FC236}">
                <a16:creationId xmlns:a16="http://schemas.microsoft.com/office/drawing/2014/main" id="{E18F61ED-819F-7B46-A4B8-A768B5677FC4}"/>
              </a:ext>
            </a:extLst>
          </p:cNvPr>
          <p:cNvSpPr/>
          <p:nvPr/>
        </p:nvSpPr>
        <p:spPr>
          <a:xfrm>
            <a:off x="1470724" y="584212"/>
            <a:ext cx="0" cy="71230"/>
          </a:xfrm>
          <a:custGeom>
            <a:avLst/>
            <a:gdLst/>
            <a:ahLst/>
            <a:cxnLst/>
            <a:rect l="0" t="0" r="0" b="0"/>
            <a:pathLst>
              <a:path h="60837">
                <a:moveTo>
                  <a:pt x="0" y="60837"/>
                </a:moveTo>
                <a:lnTo>
                  <a:pt x="0" y="0"/>
                </a:lnTo>
              </a:path>
            </a:pathLst>
          </a:custGeom>
          <a:ln w="5420" cap="flat">
            <a:solidFill>
              <a:srgbClr val="3B81A0">
                <a:alpha val="100000"/>
              </a:srgbClr>
            </a:solidFill>
            <a:prstDash val="solid"/>
            <a:round/>
          </a:ln>
        </p:spPr>
        <p:txBody>
          <a:bodyPr/>
          <a:lstStyle/>
          <a:p>
            <a:endParaRPr/>
          </a:p>
        </p:txBody>
      </p:sp>
      <p:sp>
        <p:nvSpPr>
          <p:cNvPr id="6546" name="pl52">
            <a:extLst>
              <a:ext uri="{FF2B5EF4-FFF2-40B4-BE49-F238E27FC236}">
                <a16:creationId xmlns:a16="http://schemas.microsoft.com/office/drawing/2014/main" id="{1E5CBD0D-6029-B846-91B7-75C5B39C7A1C}"/>
              </a:ext>
            </a:extLst>
          </p:cNvPr>
          <p:cNvSpPr/>
          <p:nvPr/>
        </p:nvSpPr>
        <p:spPr>
          <a:xfrm>
            <a:off x="1470724" y="712498"/>
            <a:ext cx="0" cy="10076"/>
          </a:xfrm>
          <a:custGeom>
            <a:avLst/>
            <a:gdLst/>
            <a:ahLst/>
            <a:cxnLst/>
            <a:rect l="0" t="0" r="0" b="0"/>
            <a:pathLst>
              <a:path h="8606">
                <a:moveTo>
                  <a:pt x="0" y="0"/>
                </a:moveTo>
                <a:lnTo>
                  <a:pt x="0" y="8606"/>
                </a:lnTo>
              </a:path>
            </a:pathLst>
          </a:custGeom>
          <a:ln w="5420" cap="flat">
            <a:solidFill>
              <a:srgbClr val="3B81A0">
                <a:alpha val="100000"/>
              </a:srgbClr>
            </a:solidFill>
            <a:prstDash val="solid"/>
            <a:round/>
          </a:ln>
        </p:spPr>
        <p:txBody>
          <a:bodyPr/>
          <a:lstStyle/>
          <a:p>
            <a:endParaRPr/>
          </a:p>
        </p:txBody>
      </p:sp>
      <p:sp>
        <p:nvSpPr>
          <p:cNvPr id="6547" name="pg53">
            <a:extLst>
              <a:ext uri="{FF2B5EF4-FFF2-40B4-BE49-F238E27FC236}">
                <a16:creationId xmlns:a16="http://schemas.microsoft.com/office/drawing/2014/main" id="{89D96233-A45C-364D-A70B-BB8D04F2878D}"/>
              </a:ext>
            </a:extLst>
          </p:cNvPr>
          <p:cNvSpPr/>
          <p:nvPr/>
        </p:nvSpPr>
        <p:spPr>
          <a:xfrm>
            <a:off x="1431438" y="655442"/>
            <a:ext cx="78572" cy="57055"/>
          </a:xfrm>
          <a:custGeom>
            <a:avLst/>
            <a:gdLst/>
            <a:ahLst/>
            <a:cxnLst/>
            <a:rect l="0" t="0" r="0" b="0"/>
            <a:pathLst>
              <a:path w="69364" h="48730">
                <a:moveTo>
                  <a:pt x="0" y="0"/>
                </a:moveTo>
                <a:lnTo>
                  <a:pt x="0" y="48730"/>
                </a:lnTo>
                <a:lnTo>
                  <a:pt x="69364" y="4873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548" name="pl54">
            <a:extLst>
              <a:ext uri="{FF2B5EF4-FFF2-40B4-BE49-F238E27FC236}">
                <a16:creationId xmlns:a16="http://schemas.microsoft.com/office/drawing/2014/main" id="{4A8B7C61-762E-0C4B-9875-24C7EA6B2F21}"/>
              </a:ext>
            </a:extLst>
          </p:cNvPr>
          <p:cNvSpPr/>
          <p:nvPr/>
        </p:nvSpPr>
        <p:spPr>
          <a:xfrm>
            <a:off x="1431438" y="686921"/>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549" name="pl55">
            <a:extLst>
              <a:ext uri="{FF2B5EF4-FFF2-40B4-BE49-F238E27FC236}">
                <a16:creationId xmlns:a16="http://schemas.microsoft.com/office/drawing/2014/main" id="{B9660FF2-3E0F-3846-8347-C852A9C730D8}"/>
              </a:ext>
            </a:extLst>
          </p:cNvPr>
          <p:cNvSpPr/>
          <p:nvPr/>
        </p:nvSpPr>
        <p:spPr>
          <a:xfrm>
            <a:off x="1575487" y="696252"/>
            <a:ext cx="0" cy="7663"/>
          </a:xfrm>
          <a:custGeom>
            <a:avLst/>
            <a:gdLst/>
            <a:ahLst/>
            <a:cxnLst/>
            <a:rect l="0" t="0" r="0" b="0"/>
            <a:pathLst>
              <a:path h="6545">
                <a:moveTo>
                  <a:pt x="0" y="6545"/>
                </a:moveTo>
                <a:lnTo>
                  <a:pt x="0" y="0"/>
                </a:lnTo>
              </a:path>
            </a:pathLst>
          </a:custGeom>
          <a:ln w="5420" cap="flat">
            <a:solidFill>
              <a:srgbClr val="E5BF6A">
                <a:alpha val="100000"/>
              </a:srgbClr>
            </a:solidFill>
            <a:prstDash val="solid"/>
            <a:round/>
          </a:ln>
        </p:spPr>
        <p:txBody>
          <a:bodyPr/>
          <a:lstStyle/>
          <a:p>
            <a:endParaRPr/>
          </a:p>
        </p:txBody>
      </p:sp>
      <p:sp>
        <p:nvSpPr>
          <p:cNvPr id="6550" name="pl56">
            <a:extLst>
              <a:ext uri="{FF2B5EF4-FFF2-40B4-BE49-F238E27FC236}">
                <a16:creationId xmlns:a16="http://schemas.microsoft.com/office/drawing/2014/main" id="{5CA13243-1BA4-2844-8542-F1E76FB7F12F}"/>
              </a:ext>
            </a:extLst>
          </p:cNvPr>
          <p:cNvSpPr/>
          <p:nvPr/>
        </p:nvSpPr>
        <p:spPr>
          <a:xfrm>
            <a:off x="1575487" y="748748"/>
            <a:ext cx="0" cy="19910"/>
          </a:xfrm>
          <a:custGeom>
            <a:avLst/>
            <a:gdLst/>
            <a:ahLst/>
            <a:cxnLst/>
            <a:rect l="0" t="0" r="0" b="0"/>
            <a:pathLst>
              <a:path h="17005">
                <a:moveTo>
                  <a:pt x="0" y="0"/>
                </a:moveTo>
                <a:lnTo>
                  <a:pt x="0" y="17005"/>
                </a:lnTo>
              </a:path>
            </a:pathLst>
          </a:custGeom>
          <a:ln w="5420" cap="flat">
            <a:solidFill>
              <a:srgbClr val="E5BF6A">
                <a:alpha val="100000"/>
              </a:srgbClr>
            </a:solidFill>
            <a:prstDash val="solid"/>
            <a:round/>
          </a:ln>
        </p:spPr>
        <p:txBody>
          <a:bodyPr/>
          <a:lstStyle/>
          <a:p>
            <a:endParaRPr/>
          </a:p>
        </p:txBody>
      </p:sp>
      <p:sp>
        <p:nvSpPr>
          <p:cNvPr id="6551" name="pg57">
            <a:extLst>
              <a:ext uri="{FF2B5EF4-FFF2-40B4-BE49-F238E27FC236}">
                <a16:creationId xmlns:a16="http://schemas.microsoft.com/office/drawing/2014/main" id="{1FF30D9E-E910-B840-9877-A80888737F33}"/>
              </a:ext>
            </a:extLst>
          </p:cNvPr>
          <p:cNvSpPr/>
          <p:nvPr/>
        </p:nvSpPr>
        <p:spPr>
          <a:xfrm>
            <a:off x="1536201" y="703916"/>
            <a:ext cx="78572" cy="44831"/>
          </a:xfrm>
          <a:custGeom>
            <a:avLst/>
            <a:gdLst/>
            <a:ahLst/>
            <a:cxnLst/>
            <a:rect l="0" t="0" r="0" b="0"/>
            <a:pathLst>
              <a:path w="69364" h="38290">
                <a:moveTo>
                  <a:pt x="0" y="0"/>
                </a:moveTo>
                <a:lnTo>
                  <a:pt x="0" y="38290"/>
                </a:lnTo>
                <a:lnTo>
                  <a:pt x="69364" y="3829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552" name="pl58">
            <a:extLst>
              <a:ext uri="{FF2B5EF4-FFF2-40B4-BE49-F238E27FC236}">
                <a16:creationId xmlns:a16="http://schemas.microsoft.com/office/drawing/2014/main" id="{7F40BBF2-3F22-9D4F-90F8-6FB197F9AFAF}"/>
              </a:ext>
            </a:extLst>
          </p:cNvPr>
          <p:cNvSpPr/>
          <p:nvPr/>
        </p:nvSpPr>
        <p:spPr>
          <a:xfrm>
            <a:off x="1536201" y="710890"/>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572" name="rc78">
            <a:extLst>
              <a:ext uri="{FF2B5EF4-FFF2-40B4-BE49-F238E27FC236}">
                <a16:creationId xmlns:a16="http://schemas.microsoft.com/office/drawing/2014/main" id="{45F589E3-F6E8-D14F-AAF5-F5114FBCC638}"/>
              </a:ext>
            </a:extLst>
          </p:cNvPr>
          <p:cNvSpPr/>
          <p:nvPr/>
        </p:nvSpPr>
        <p:spPr>
          <a:xfrm>
            <a:off x="789760" y="549500"/>
            <a:ext cx="104763" cy="763643"/>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6573" name="rc79">
            <a:extLst>
              <a:ext uri="{FF2B5EF4-FFF2-40B4-BE49-F238E27FC236}">
                <a16:creationId xmlns:a16="http://schemas.microsoft.com/office/drawing/2014/main" id="{05F29AC7-3DCA-8440-B766-818B72FDE22D}"/>
              </a:ext>
            </a:extLst>
          </p:cNvPr>
          <p:cNvSpPr/>
          <p:nvPr/>
        </p:nvSpPr>
        <p:spPr>
          <a:xfrm>
            <a:off x="894524" y="549500"/>
            <a:ext cx="104763" cy="763643"/>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6574" name="rc80">
            <a:extLst>
              <a:ext uri="{FF2B5EF4-FFF2-40B4-BE49-F238E27FC236}">
                <a16:creationId xmlns:a16="http://schemas.microsoft.com/office/drawing/2014/main" id="{532ECD9E-2012-0C47-B31D-5D154D4CBEBC}"/>
              </a:ext>
            </a:extLst>
          </p:cNvPr>
          <p:cNvSpPr/>
          <p:nvPr/>
        </p:nvSpPr>
        <p:spPr>
          <a:xfrm>
            <a:off x="1208815" y="549500"/>
            <a:ext cx="104763" cy="763643"/>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6575" name="rc81">
            <a:extLst>
              <a:ext uri="{FF2B5EF4-FFF2-40B4-BE49-F238E27FC236}">
                <a16:creationId xmlns:a16="http://schemas.microsoft.com/office/drawing/2014/main" id="{02739CB9-C6DE-CD46-8FE6-C199565ED8CA}"/>
              </a:ext>
            </a:extLst>
          </p:cNvPr>
          <p:cNvSpPr/>
          <p:nvPr/>
        </p:nvSpPr>
        <p:spPr>
          <a:xfrm>
            <a:off x="1313578" y="549500"/>
            <a:ext cx="104763" cy="763643"/>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6576" name="rc82">
            <a:extLst>
              <a:ext uri="{FF2B5EF4-FFF2-40B4-BE49-F238E27FC236}">
                <a16:creationId xmlns:a16="http://schemas.microsoft.com/office/drawing/2014/main" id="{14F59A56-B9C9-0E4F-8529-16A06654E781}"/>
              </a:ext>
            </a:extLst>
          </p:cNvPr>
          <p:cNvSpPr/>
          <p:nvPr/>
        </p:nvSpPr>
        <p:spPr>
          <a:xfrm>
            <a:off x="1627870" y="549500"/>
            <a:ext cx="104763" cy="763643"/>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6577" name="rc83">
            <a:extLst>
              <a:ext uri="{FF2B5EF4-FFF2-40B4-BE49-F238E27FC236}">
                <a16:creationId xmlns:a16="http://schemas.microsoft.com/office/drawing/2014/main" id="{E3DD14E6-B7BC-1647-AC04-4178F14C9CE9}"/>
              </a:ext>
            </a:extLst>
          </p:cNvPr>
          <p:cNvSpPr/>
          <p:nvPr/>
        </p:nvSpPr>
        <p:spPr>
          <a:xfrm>
            <a:off x="1732633" y="549500"/>
            <a:ext cx="104763" cy="763643"/>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6578" name="rc84">
            <a:extLst>
              <a:ext uri="{FF2B5EF4-FFF2-40B4-BE49-F238E27FC236}">
                <a16:creationId xmlns:a16="http://schemas.microsoft.com/office/drawing/2014/main" id="{DFFCADD2-C43D-1D43-BF04-3D6A3B05AD59}"/>
              </a:ext>
            </a:extLst>
          </p:cNvPr>
          <p:cNvSpPr/>
          <p:nvPr/>
        </p:nvSpPr>
        <p:spPr>
          <a:xfrm>
            <a:off x="1837396" y="549500"/>
            <a:ext cx="104763" cy="763643"/>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6579" name="rc85">
            <a:extLst>
              <a:ext uri="{FF2B5EF4-FFF2-40B4-BE49-F238E27FC236}">
                <a16:creationId xmlns:a16="http://schemas.microsoft.com/office/drawing/2014/main" id="{3BA5D62E-6A2C-184A-BDA6-8FBE65BA1FB1}"/>
              </a:ext>
            </a:extLst>
          </p:cNvPr>
          <p:cNvSpPr/>
          <p:nvPr/>
        </p:nvSpPr>
        <p:spPr>
          <a:xfrm>
            <a:off x="1942160" y="549500"/>
            <a:ext cx="104763" cy="763643"/>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6580" name="rc86">
            <a:extLst>
              <a:ext uri="{FF2B5EF4-FFF2-40B4-BE49-F238E27FC236}">
                <a16:creationId xmlns:a16="http://schemas.microsoft.com/office/drawing/2014/main" id="{6BA55C55-1683-4A45-B451-37DD915CA4B8}"/>
              </a:ext>
            </a:extLst>
          </p:cNvPr>
          <p:cNvSpPr/>
          <p:nvPr/>
        </p:nvSpPr>
        <p:spPr>
          <a:xfrm>
            <a:off x="779284" y="549500"/>
            <a:ext cx="1278116" cy="763643"/>
          </a:xfrm>
          <a:prstGeom prst="rect">
            <a:avLst/>
          </a:prstGeom>
          <a:ln w="13550" cap="rnd">
            <a:solidFill>
              <a:srgbClr val="333333">
                <a:alpha val="100000"/>
              </a:srgbClr>
            </a:solidFill>
            <a:prstDash val="solid"/>
            <a:round/>
          </a:ln>
        </p:spPr>
        <p:txBody>
          <a:bodyPr/>
          <a:lstStyle/>
          <a:p>
            <a:endParaRPr/>
          </a:p>
        </p:txBody>
      </p:sp>
      <p:sp>
        <p:nvSpPr>
          <p:cNvPr id="6581" name="rc2012">
            <a:extLst>
              <a:ext uri="{FF2B5EF4-FFF2-40B4-BE49-F238E27FC236}">
                <a16:creationId xmlns:a16="http://schemas.microsoft.com/office/drawing/2014/main" id="{799EE724-3E96-324E-ABAB-8AE74BB80C6B}"/>
              </a:ext>
            </a:extLst>
          </p:cNvPr>
          <p:cNvSpPr/>
          <p:nvPr/>
        </p:nvSpPr>
        <p:spPr>
          <a:xfrm>
            <a:off x="779284" y="297931"/>
            <a:ext cx="1278116" cy="251569"/>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6582" name="tx2013">
            <a:extLst>
              <a:ext uri="{FF2B5EF4-FFF2-40B4-BE49-F238E27FC236}">
                <a16:creationId xmlns:a16="http://schemas.microsoft.com/office/drawing/2014/main" id="{2565EE2D-7236-D14B-8F68-153F08990F02}"/>
              </a:ext>
            </a:extLst>
          </p:cNvPr>
          <p:cNvSpPr/>
          <p:nvPr/>
        </p:nvSpPr>
        <p:spPr>
          <a:xfrm>
            <a:off x="1344474" y="374167"/>
            <a:ext cx="147736" cy="96478"/>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As</a:t>
            </a:r>
          </a:p>
        </p:txBody>
      </p:sp>
      <p:sp>
        <p:nvSpPr>
          <p:cNvPr id="6583" name="tx2294">
            <a:extLst>
              <a:ext uri="{FF2B5EF4-FFF2-40B4-BE49-F238E27FC236}">
                <a16:creationId xmlns:a16="http://schemas.microsoft.com/office/drawing/2014/main" id="{970C139D-A5D1-F945-8D9F-7D3E409BADD5}"/>
              </a:ext>
            </a:extLst>
          </p:cNvPr>
          <p:cNvSpPr/>
          <p:nvPr/>
        </p:nvSpPr>
        <p:spPr>
          <a:xfrm>
            <a:off x="461948" y="1239514"/>
            <a:ext cx="246391" cy="9398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0.00</a:t>
            </a:r>
          </a:p>
        </p:txBody>
      </p:sp>
      <p:sp>
        <p:nvSpPr>
          <p:cNvPr id="6584" name="tx2295">
            <a:extLst>
              <a:ext uri="{FF2B5EF4-FFF2-40B4-BE49-F238E27FC236}">
                <a16:creationId xmlns:a16="http://schemas.microsoft.com/office/drawing/2014/main" id="{0F477EF0-248E-C843-BF6C-2B62FAE70288}"/>
              </a:ext>
            </a:extLst>
          </p:cNvPr>
          <p:cNvSpPr/>
          <p:nvPr/>
        </p:nvSpPr>
        <p:spPr>
          <a:xfrm>
            <a:off x="461948" y="1067579"/>
            <a:ext cx="246391" cy="9398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0.05</a:t>
            </a:r>
          </a:p>
        </p:txBody>
      </p:sp>
      <p:sp>
        <p:nvSpPr>
          <p:cNvPr id="6585" name="tx2296">
            <a:extLst>
              <a:ext uri="{FF2B5EF4-FFF2-40B4-BE49-F238E27FC236}">
                <a16:creationId xmlns:a16="http://schemas.microsoft.com/office/drawing/2014/main" id="{8BBFC2AE-E6CA-6944-A218-8C740D7641CC}"/>
              </a:ext>
            </a:extLst>
          </p:cNvPr>
          <p:cNvSpPr/>
          <p:nvPr/>
        </p:nvSpPr>
        <p:spPr>
          <a:xfrm>
            <a:off x="461948" y="895645"/>
            <a:ext cx="246391" cy="9398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0.10</a:t>
            </a:r>
          </a:p>
        </p:txBody>
      </p:sp>
      <p:sp>
        <p:nvSpPr>
          <p:cNvPr id="6586" name="tx2297">
            <a:extLst>
              <a:ext uri="{FF2B5EF4-FFF2-40B4-BE49-F238E27FC236}">
                <a16:creationId xmlns:a16="http://schemas.microsoft.com/office/drawing/2014/main" id="{EFE615DD-9990-E24B-BCD8-50B016350ABB}"/>
              </a:ext>
            </a:extLst>
          </p:cNvPr>
          <p:cNvSpPr/>
          <p:nvPr/>
        </p:nvSpPr>
        <p:spPr>
          <a:xfrm>
            <a:off x="461948" y="723710"/>
            <a:ext cx="246391" cy="9398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0.15</a:t>
            </a:r>
          </a:p>
        </p:txBody>
      </p:sp>
      <p:sp>
        <p:nvSpPr>
          <p:cNvPr id="6587" name="tx2298">
            <a:extLst>
              <a:ext uri="{FF2B5EF4-FFF2-40B4-BE49-F238E27FC236}">
                <a16:creationId xmlns:a16="http://schemas.microsoft.com/office/drawing/2014/main" id="{E5B49DD9-9B4A-2A42-9632-32E8D82BFE11}"/>
              </a:ext>
            </a:extLst>
          </p:cNvPr>
          <p:cNvSpPr/>
          <p:nvPr/>
        </p:nvSpPr>
        <p:spPr>
          <a:xfrm>
            <a:off x="461948" y="551456"/>
            <a:ext cx="246391" cy="94305"/>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0.20</a:t>
            </a:r>
          </a:p>
        </p:txBody>
      </p:sp>
      <p:sp>
        <p:nvSpPr>
          <p:cNvPr id="6588" name="pl2299">
            <a:extLst>
              <a:ext uri="{FF2B5EF4-FFF2-40B4-BE49-F238E27FC236}">
                <a16:creationId xmlns:a16="http://schemas.microsoft.com/office/drawing/2014/main" id="{E1039F14-E05C-C94A-A7FF-A84BDB7CDC5D}"/>
              </a:ext>
            </a:extLst>
          </p:cNvPr>
          <p:cNvSpPr/>
          <p:nvPr/>
        </p:nvSpPr>
        <p:spPr>
          <a:xfrm>
            <a:off x="739871" y="1286572"/>
            <a:ext cx="39413"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589" name="pl2300">
            <a:extLst>
              <a:ext uri="{FF2B5EF4-FFF2-40B4-BE49-F238E27FC236}">
                <a16:creationId xmlns:a16="http://schemas.microsoft.com/office/drawing/2014/main" id="{FFFDD1A2-A9ED-2E4E-9D15-33DAFC98031C}"/>
              </a:ext>
            </a:extLst>
          </p:cNvPr>
          <p:cNvSpPr/>
          <p:nvPr/>
        </p:nvSpPr>
        <p:spPr>
          <a:xfrm>
            <a:off x="739871" y="1114636"/>
            <a:ext cx="39413"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590" name="pl2301">
            <a:extLst>
              <a:ext uri="{FF2B5EF4-FFF2-40B4-BE49-F238E27FC236}">
                <a16:creationId xmlns:a16="http://schemas.microsoft.com/office/drawing/2014/main" id="{0AAB6F76-2F00-D546-AFC3-7DBE0ABC757D}"/>
              </a:ext>
            </a:extLst>
          </p:cNvPr>
          <p:cNvSpPr/>
          <p:nvPr/>
        </p:nvSpPr>
        <p:spPr>
          <a:xfrm>
            <a:off x="739871" y="942702"/>
            <a:ext cx="39413"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591" name="pl2302">
            <a:extLst>
              <a:ext uri="{FF2B5EF4-FFF2-40B4-BE49-F238E27FC236}">
                <a16:creationId xmlns:a16="http://schemas.microsoft.com/office/drawing/2014/main" id="{51B49486-1786-404E-896D-87AA18BCC12D}"/>
              </a:ext>
            </a:extLst>
          </p:cNvPr>
          <p:cNvSpPr/>
          <p:nvPr/>
        </p:nvSpPr>
        <p:spPr>
          <a:xfrm>
            <a:off x="739871" y="770768"/>
            <a:ext cx="39413"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592" name="pl2303">
            <a:extLst>
              <a:ext uri="{FF2B5EF4-FFF2-40B4-BE49-F238E27FC236}">
                <a16:creationId xmlns:a16="http://schemas.microsoft.com/office/drawing/2014/main" id="{4D8E9FA4-D3E1-2145-AE61-5384429FDFC4}"/>
              </a:ext>
            </a:extLst>
          </p:cNvPr>
          <p:cNvSpPr/>
          <p:nvPr/>
        </p:nvSpPr>
        <p:spPr>
          <a:xfrm>
            <a:off x="739871" y="598833"/>
            <a:ext cx="39413"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640" name="pl59">
            <a:extLst>
              <a:ext uri="{FF2B5EF4-FFF2-40B4-BE49-F238E27FC236}">
                <a16:creationId xmlns:a16="http://schemas.microsoft.com/office/drawing/2014/main" id="{5A1E69EF-6164-0D43-9D35-955EB450D7E0}"/>
              </a:ext>
            </a:extLst>
          </p:cNvPr>
          <p:cNvSpPr/>
          <p:nvPr/>
        </p:nvSpPr>
        <p:spPr>
          <a:xfrm>
            <a:off x="1680251" y="1213557"/>
            <a:ext cx="0" cy="9159"/>
          </a:xfrm>
          <a:custGeom>
            <a:avLst/>
            <a:gdLst/>
            <a:ahLst/>
            <a:cxnLst/>
            <a:rect l="0" t="0" r="0" b="0"/>
            <a:pathLst>
              <a:path h="7823">
                <a:moveTo>
                  <a:pt x="0" y="7823"/>
                </a:moveTo>
                <a:lnTo>
                  <a:pt x="0" y="0"/>
                </a:lnTo>
              </a:path>
            </a:pathLst>
          </a:custGeom>
          <a:ln w="5420" cap="flat">
            <a:solidFill>
              <a:srgbClr val="3B81A0">
                <a:alpha val="100000"/>
              </a:srgbClr>
            </a:solidFill>
            <a:prstDash val="solid"/>
            <a:round/>
          </a:ln>
        </p:spPr>
        <p:txBody>
          <a:bodyPr/>
          <a:lstStyle/>
          <a:p>
            <a:endParaRPr/>
          </a:p>
        </p:txBody>
      </p:sp>
      <p:sp>
        <p:nvSpPr>
          <p:cNvPr id="6641" name="pl60">
            <a:extLst>
              <a:ext uri="{FF2B5EF4-FFF2-40B4-BE49-F238E27FC236}">
                <a16:creationId xmlns:a16="http://schemas.microsoft.com/office/drawing/2014/main" id="{F46EEA21-FAF1-2F45-B7E3-23FE0B50877C}"/>
              </a:ext>
            </a:extLst>
          </p:cNvPr>
          <p:cNvSpPr/>
          <p:nvPr/>
        </p:nvSpPr>
        <p:spPr>
          <a:xfrm>
            <a:off x="1680251" y="1234408"/>
            <a:ext cx="0" cy="15486"/>
          </a:xfrm>
          <a:custGeom>
            <a:avLst/>
            <a:gdLst/>
            <a:ahLst/>
            <a:cxnLst/>
            <a:rect l="0" t="0" r="0" b="0"/>
            <a:pathLst>
              <a:path h="13226">
                <a:moveTo>
                  <a:pt x="0" y="0"/>
                </a:moveTo>
                <a:lnTo>
                  <a:pt x="0" y="13226"/>
                </a:lnTo>
              </a:path>
            </a:pathLst>
          </a:custGeom>
          <a:ln w="5420" cap="flat">
            <a:solidFill>
              <a:srgbClr val="3B81A0">
                <a:alpha val="100000"/>
              </a:srgbClr>
            </a:solidFill>
            <a:prstDash val="solid"/>
            <a:round/>
          </a:ln>
        </p:spPr>
        <p:txBody>
          <a:bodyPr/>
          <a:lstStyle/>
          <a:p>
            <a:endParaRPr/>
          </a:p>
        </p:txBody>
      </p:sp>
      <p:sp>
        <p:nvSpPr>
          <p:cNvPr id="6642" name="pg61">
            <a:extLst>
              <a:ext uri="{FF2B5EF4-FFF2-40B4-BE49-F238E27FC236}">
                <a16:creationId xmlns:a16="http://schemas.microsoft.com/office/drawing/2014/main" id="{413E7099-2BAC-A141-9F3A-924FE2B7A81A}"/>
              </a:ext>
            </a:extLst>
          </p:cNvPr>
          <p:cNvSpPr/>
          <p:nvPr/>
        </p:nvSpPr>
        <p:spPr>
          <a:xfrm>
            <a:off x="1640964" y="1222717"/>
            <a:ext cx="78572" cy="11691"/>
          </a:xfrm>
          <a:custGeom>
            <a:avLst/>
            <a:gdLst/>
            <a:ahLst/>
            <a:cxnLst/>
            <a:rect l="0" t="0" r="0" b="0"/>
            <a:pathLst>
              <a:path w="69364" h="9985">
                <a:moveTo>
                  <a:pt x="0" y="0"/>
                </a:moveTo>
                <a:lnTo>
                  <a:pt x="0" y="9985"/>
                </a:lnTo>
                <a:lnTo>
                  <a:pt x="69364" y="998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643" name="pl62">
            <a:extLst>
              <a:ext uri="{FF2B5EF4-FFF2-40B4-BE49-F238E27FC236}">
                <a16:creationId xmlns:a16="http://schemas.microsoft.com/office/drawing/2014/main" id="{234C8E0F-3F6F-AB4D-B637-1D967B64877C}"/>
              </a:ext>
            </a:extLst>
          </p:cNvPr>
          <p:cNvSpPr/>
          <p:nvPr/>
        </p:nvSpPr>
        <p:spPr>
          <a:xfrm>
            <a:off x="1640964" y="1230399"/>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644" name="pt63">
            <a:extLst>
              <a:ext uri="{FF2B5EF4-FFF2-40B4-BE49-F238E27FC236}">
                <a16:creationId xmlns:a16="http://schemas.microsoft.com/office/drawing/2014/main" id="{945516E2-6C25-F740-8F6D-226ACAFE278D}"/>
              </a:ext>
            </a:extLst>
          </p:cNvPr>
          <p:cNvSpPr/>
          <p:nvPr/>
        </p:nvSpPr>
        <p:spPr>
          <a:xfrm>
            <a:off x="1756893" y="1245632"/>
            <a:ext cx="46800" cy="46800"/>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645" name="pl64">
            <a:extLst>
              <a:ext uri="{FF2B5EF4-FFF2-40B4-BE49-F238E27FC236}">
                <a16:creationId xmlns:a16="http://schemas.microsoft.com/office/drawing/2014/main" id="{FF54407D-26E4-2449-95FE-B657A6E6D54B}"/>
              </a:ext>
            </a:extLst>
          </p:cNvPr>
          <p:cNvSpPr/>
          <p:nvPr/>
        </p:nvSpPr>
        <p:spPr>
          <a:xfrm>
            <a:off x="1785014" y="1205720"/>
            <a:ext cx="0" cy="21348"/>
          </a:xfrm>
          <a:custGeom>
            <a:avLst/>
            <a:gdLst/>
            <a:ahLst/>
            <a:cxnLst/>
            <a:rect l="0" t="0" r="0" b="0"/>
            <a:pathLst>
              <a:path h="18233">
                <a:moveTo>
                  <a:pt x="0" y="18233"/>
                </a:moveTo>
                <a:lnTo>
                  <a:pt x="0" y="0"/>
                </a:lnTo>
              </a:path>
            </a:pathLst>
          </a:custGeom>
          <a:ln w="5420" cap="flat">
            <a:solidFill>
              <a:srgbClr val="E5BF6A">
                <a:alpha val="100000"/>
              </a:srgbClr>
            </a:solidFill>
            <a:prstDash val="solid"/>
            <a:round/>
          </a:ln>
        </p:spPr>
        <p:txBody>
          <a:bodyPr/>
          <a:lstStyle/>
          <a:p>
            <a:endParaRPr/>
          </a:p>
        </p:txBody>
      </p:sp>
      <p:sp>
        <p:nvSpPr>
          <p:cNvPr id="6646" name="pl65">
            <a:extLst>
              <a:ext uri="{FF2B5EF4-FFF2-40B4-BE49-F238E27FC236}">
                <a16:creationId xmlns:a16="http://schemas.microsoft.com/office/drawing/2014/main" id="{E96A482C-C12E-0645-B993-05F2F343853B}"/>
              </a:ext>
            </a:extLst>
          </p:cNvPr>
          <p:cNvSpPr/>
          <p:nvPr/>
        </p:nvSpPr>
        <p:spPr>
          <a:xfrm>
            <a:off x="1785014" y="1241993"/>
            <a:ext cx="0" cy="7868"/>
          </a:xfrm>
          <a:custGeom>
            <a:avLst/>
            <a:gdLst/>
            <a:ahLst/>
            <a:cxnLst/>
            <a:rect l="0" t="0" r="0" b="0"/>
            <a:pathLst>
              <a:path h="6720">
                <a:moveTo>
                  <a:pt x="0" y="0"/>
                </a:moveTo>
                <a:lnTo>
                  <a:pt x="0" y="6720"/>
                </a:lnTo>
              </a:path>
            </a:pathLst>
          </a:custGeom>
          <a:ln w="5420" cap="flat">
            <a:solidFill>
              <a:srgbClr val="E5BF6A">
                <a:alpha val="100000"/>
              </a:srgbClr>
            </a:solidFill>
            <a:prstDash val="solid"/>
            <a:round/>
          </a:ln>
        </p:spPr>
        <p:txBody>
          <a:bodyPr/>
          <a:lstStyle/>
          <a:p>
            <a:endParaRPr/>
          </a:p>
        </p:txBody>
      </p:sp>
      <p:sp>
        <p:nvSpPr>
          <p:cNvPr id="6647" name="pg66">
            <a:extLst>
              <a:ext uri="{FF2B5EF4-FFF2-40B4-BE49-F238E27FC236}">
                <a16:creationId xmlns:a16="http://schemas.microsoft.com/office/drawing/2014/main" id="{8B4136A2-C707-6341-BBCC-C1BE61B9F321}"/>
              </a:ext>
            </a:extLst>
          </p:cNvPr>
          <p:cNvSpPr/>
          <p:nvPr/>
        </p:nvSpPr>
        <p:spPr>
          <a:xfrm>
            <a:off x="1745728" y="1227070"/>
            <a:ext cx="78572" cy="14922"/>
          </a:xfrm>
          <a:custGeom>
            <a:avLst/>
            <a:gdLst/>
            <a:ahLst/>
            <a:cxnLst/>
            <a:rect l="0" t="0" r="0" b="0"/>
            <a:pathLst>
              <a:path w="69364" h="12745">
                <a:moveTo>
                  <a:pt x="0" y="0"/>
                </a:moveTo>
                <a:lnTo>
                  <a:pt x="0" y="12745"/>
                </a:lnTo>
                <a:lnTo>
                  <a:pt x="69364" y="1274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648" name="pl67">
            <a:extLst>
              <a:ext uri="{FF2B5EF4-FFF2-40B4-BE49-F238E27FC236}">
                <a16:creationId xmlns:a16="http://schemas.microsoft.com/office/drawing/2014/main" id="{C2DE63D6-E95A-684F-9C1A-EDCA3CADFFE0}"/>
              </a:ext>
            </a:extLst>
          </p:cNvPr>
          <p:cNvSpPr/>
          <p:nvPr/>
        </p:nvSpPr>
        <p:spPr>
          <a:xfrm>
            <a:off x="1745728" y="1234359"/>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649" name="pl68">
            <a:extLst>
              <a:ext uri="{FF2B5EF4-FFF2-40B4-BE49-F238E27FC236}">
                <a16:creationId xmlns:a16="http://schemas.microsoft.com/office/drawing/2014/main" id="{A7FBF963-EC69-F24C-A94F-44E1F5ED952F}"/>
              </a:ext>
            </a:extLst>
          </p:cNvPr>
          <p:cNvSpPr/>
          <p:nvPr/>
        </p:nvSpPr>
        <p:spPr>
          <a:xfrm>
            <a:off x="1889779" y="1245304"/>
            <a:ext cx="0" cy="4360"/>
          </a:xfrm>
          <a:custGeom>
            <a:avLst/>
            <a:gdLst/>
            <a:ahLst/>
            <a:cxnLst/>
            <a:rect l="0" t="0" r="0" b="0"/>
            <a:pathLst>
              <a:path h="3724">
                <a:moveTo>
                  <a:pt x="0" y="3724"/>
                </a:moveTo>
                <a:lnTo>
                  <a:pt x="0" y="0"/>
                </a:lnTo>
              </a:path>
            </a:pathLst>
          </a:custGeom>
          <a:ln w="5420" cap="flat">
            <a:solidFill>
              <a:srgbClr val="3B81A0">
                <a:alpha val="100000"/>
              </a:srgbClr>
            </a:solidFill>
            <a:prstDash val="solid"/>
            <a:round/>
          </a:ln>
        </p:spPr>
        <p:txBody>
          <a:bodyPr/>
          <a:lstStyle/>
          <a:p>
            <a:endParaRPr/>
          </a:p>
        </p:txBody>
      </p:sp>
      <p:sp>
        <p:nvSpPr>
          <p:cNvPr id="6650" name="pl69">
            <a:extLst>
              <a:ext uri="{FF2B5EF4-FFF2-40B4-BE49-F238E27FC236}">
                <a16:creationId xmlns:a16="http://schemas.microsoft.com/office/drawing/2014/main" id="{D2F2D896-3857-3941-8536-83BA1A2DDB73}"/>
              </a:ext>
            </a:extLst>
          </p:cNvPr>
          <p:cNvSpPr/>
          <p:nvPr/>
        </p:nvSpPr>
        <p:spPr>
          <a:xfrm>
            <a:off x="1889779" y="1256213"/>
            <a:ext cx="0" cy="8445"/>
          </a:xfrm>
          <a:custGeom>
            <a:avLst/>
            <a:gdLst/>
            <a:ahLst/>
            <a:cxnLst/>
            <a:rect l="0" t="0" r="0" b="0"/>
            <a:pathLst>
              <a:path h="7213">
                <a:moveTo>
                  <a:pt x="0" y="0"/>
                </a:moveTo>
                <a:lnTo>
                  <a:pt x="0" y="7213"/>
                </a:lnTo>
              </a:path>
            </a:pathLst>
          </a:custGeom>
          <a:ln w="5420" cap="flat">
            <a:solidFill>
              <a:srgbClr val="3B81A0">
                <a:alpha val="100000"/>
              </a:srgbClr>
            </a:solidFill>
            <a:prstDash val="solid"/>
            <a:round/>
          </a:ln>
        </p:spPr>
        <p:txBody>
          <a:bodyPr/>
          <a:lstStyle/>
          <a:p>
            <a:endParaRPr/>
          </a:p>
        </p:txBody>
      </p:sp>
      <p:sp>
        <p:nvSpPr>
          <p:cNvPr id="6651" name="pg70">
            <a:extLst>
              <a:ext uri="{FF2B5EF4-FFF2-40B4-BE49-F238E27FC236}">
                <a16:creationId xmlns:a16="http://schemas.microsoft.com/office/drawing/2014/main" id="{113A1A04-5A4E-D04D-AC60-1916E28F6631}"/>
              </a:ext>
            </a:extLst>
          </p:cNvPr>
          <p:cNvSpPr/>
          <p:nvPr/>
        </p:nvSpPr>
        <p:spPr>
          <a:xfrm>
            <a:off x="1850492" y="1249664"/>
            <a:ext cx="78572" cy="6547"/>
          </a:xfrm>
          <a:custGeom>
            <a:avLst/>
            <a:gdLst/>
            <a:ahLst/>
            <a:cxnLst/>
            <a:rect l="0" t="0" r="0" b="0"/>
            <a:pathLst>
              <a:path w="69364" h="5592">
                <a:moveTo>
                  <a:pt x="0" y="0"/>
                </a:moveTo>
                <a:lnTo>
                  <a:pt x="0" y="5592"/>
                </a:lnTo>
                <a:lnTo>
                  <a:pt x="69364" y="559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652" name="pl71">
            <a:extLst>
              <a:ext uri="{FF2B5EF4-FFF2-40B4-BE49-F238E27FC236}">
                <a16:creationId xmlns:a16="http://schemas.microsoft.com/office/drawing/2014/main" id="{2873CF86-6161-3648-9AE5-1CB876940460}"/>
              </a:ext>
            </a:extLst>
          </p:cNvPr>
          <p:cNvSpPr/>
          <p:nvPr/>
        </p:nvSpPr>
        <p:spPr>
          <a:xfrm>
            <a:off x="1850492" y="1251798"/>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653" name="pt72">
            <a:extLst>
              <a:ext uri="{FF2B5EF4-FFF2-40B4-BE49-F238E27FC236}">
                <a16:creationId xmlns:a16="http://schemas.microsoft.com/office/drawing/2014/main" id="{61C97BCF-3F37-DE49-A844-2B33D8C75F45}"/>
              </a:ext>
            </a:extLst>
          </p:cNvPr>
          <p:cNvSpPr/>
          <p:nvPr/>
        </p:nvSpPr>
        <p:spPr>
          <a:xfrm>
            <a:off x="1966420" y="1211268"/>
            <a:ext cx="46800" cy="46800"/>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654" name="pt73">
            <a:extLst>
              <a:ext uri="{FF2B5EF4-FFF2-40B4-BE49-F238E27FC236}">
                <a16:creationId xmlns:a16="http://schemas.microsoft.com/office/drawing/2014/main" id="{454AEA9F-075E-094B-AAEE-654F097253AE}"/>
              </a:ext>
            </a:extLst>
          </p:cNvPr>
          <p:cNvSpPr/>
          <p:nvPr/>
        </p:nvSpPr>
        <p:spPr>
          <a:xfrm>
            <a:off x="1966420" y="1249365"/>
            <a:ext cx="46800" cy="46800"/>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655" name="pl74">
            <a:extLst>
              <a:ext uri="{FF2B5EF4-FFF2-40B4-BE49-F238E27FC236}">
                <a16:creationId xmlns:a16="http://schemas.microsoft.com/office/drawing/2014/main" id="{60080F1F-5EA3-0C4C-9645-FEEF643EAAF5}"/>
              </a:ext>
            </a:extLst>
          </p:cNvPr>
          <p:cNvSpPr/>
          <p:nvPr/>
        </p:nvSpPr>
        <p:spPr>
          <a:xfrm>
            <a:off x="1994542" y="1243912"/>
            <a:ext cx="0" cy="11467"/>
          </a:xfrm>
          <a:custGeom>
            <a:avLst/>
            <a:gdLst/>
            <a:ahLst/>
            <a:cxnLst/>
            <a:rect l="0" t="0" r="0" b="0"/>
            <a:pathLst>
              <a:path h="9794">
                <a:moveTo>
                  <a:pt x="0" y="9794"/>
                </a:moveTo>
                <a:lnTo>
                  <a:pt x="0" y="0"/>
                </a:lnTo>
              </a:path>
            </a:pathLst>
          </a:custGeom>
          <a:ln w="5420" cap="flat">
            <a:solidFill>
              <a:srgbClr val="E5BF6A">
                <a:alpha val="100000"/>
              </a:srgbClr>
            </a:solidFill>
            <a:prstDash val="solid"/>
            <a:round/>
          </a:ln>
        </p:spPr>
        <p:txBody>
          <a:bodyPr/>
          <a:lstStyle/>
          <a:p>
            <a:endParaRPr/>
          </a:p>
        </p:txBody>
      </p:sp>
      <p:sp>
        <p:nvSpPr>
          <p:cNvPr id="6656" name="pl75">
            <a:extLst>
              <a:ext uri="{FF2B5EF4-FFF2-40B4-BE49-F238E27FC236}">
                <a16:creationId xmlns:a16="http://schemas.microsoft.com/office/drawing/2014/main" id="{E9B3152F-4E8C-9D42-BB79-17BE2A5556EC}"/>
              </a:ext>
            </a:extLst>
          </p:cNvPr>
          <p:cNvSpPr/>
          <p:nvPr/>
        </p:nvSpPr>
        <p:spPr>
          <a:xfrm>
            <a:off x="1994542" y="1264151"/>
            <a:ext cx="0" cy="5189"/>
          </a:xfrm>
          <a:custGeom>
            <a:avLst/>
            <a:gdLst/>
            <a:ahLst/>
            <a:cxnLst/>
            <a:rect l="0" t="0" r="0" b="0"/>
            <a:pathLst>
              <a:path h="4432">
                <a:moveTo>
                  <a:pt x="0" y="0"/>
                </a:moveTo>
                <a:lnTo>
                  <a:pt x="0" y="4432"/>
                </a:lnTo>
              </a:path>
            </a:pathLst>
          </a:custGeom>
          <a:ln w="5420" cap="flat">
            <a:solidFill>
              <a:srgbClr val="E5BF6A">
                <a:alpha val="100000"/>
              </a:srgbClr>
            </a:solidFill>
            <a:prstDash val="solid"/>
            <a:round/>
          </a:ln>
        </p:spPr>
        <p:txBody>
          <a:bodyPr/>
          <a:lstStyle/>
          <a:p>
            <a:endParaRPr/>
          </a:p>
        </p:txBody>
      </p:sp>
      <p:sp>
        <p:nvSpPr>
          <p:cNvPr id="6657" name="pg76">
            <a:extLst>
              <a:ext uri="{FF2B5EF4-FFF2-40B4-BE49-F238E27FC236}">
                <a16:creationId xmlns:a16="http://schemas.microsoft.com/office/drawing/2014/main" id="{AE776339-FA64-9A40-A3C9-08E395E93721}"/>
              </a:ext>
            </a:extLst>
          </p:cNvPr>
          <p:cNvSpPr/>
          <p:nvPr/>
        </p:nvSpPr>
        <p:spPr>
          <a:xfrm>
            <a:off x="1955256" y="1255380"/>
            <a:ext cx="78572" cy="8770"/>
          </a:xfrm>
          <a:custGeom>
            <a:avLst/>
            <a:gdLst/>
            <a:ahLst/>
            <a:cxnLst/>
            <a:rect l="0" t="0" r="0" b="0"/>
            <a:pathLst>
              <a:path w="69364" h="7490">
                <a:moveTo>
                  <a:pt x="0" y="0"/>
                </a:moveTo>
                <a:lnTo>
                  <a:pt x="0" y="7490"/>
                </a:lnTo>
                <a:lnTo>
                  <a:pt x="69364" y="749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658" name="pl77">
            <a:extLst>
              <a:ext uri="{FF2B5EF4-FFF2-40B4-BE49-F238E27FC236}">
                <a16:creationId xmlns:a16="http://schemas.microsoft.com/office/drawing/2014/main" id="{4B25A844-7A32-B246-A20D-7B67C684E573}"/>
              </a:ext>
            </a:extLst>
          </p:cNvPr>
          <p:cNvSpPr/>
          <p:nvPr/>
        </p:nvSpPr>
        <p:spPr>
          <a:xfrm>
            <a:off x="1955256" y="1257323"/>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659" name="pl27">
            <a:extLst>
              <a:ext uri="{FF2B5EF4-FFF2-40B4-BE49-F238E27FC236}">
                <a16:creationId xmlns:a16="http://schemas.microsoft.com/office/drawing/2014/main" id="{EB2566CE-E2A1-F640-93D8-3CCB1BDA2BDE}"/>
              </a:ext>
            </a:extLst>
          </p:cNvPr>
          <p:cNvSpPr/>
          <p:nvPr/>
        </p:nvSpPr>
        <p:spPr>
          <a:xfrm>
            <a:off x="842142" y="1188904"/>
            <a:ext cx="0" cy="16608"/>
          </a:xfrm>
          <a:custGeom>
            <a:avLst/>
            <a:gdLst/>
            <a:ahLst/>
            <a:cxnLst/>
            <a:rect l="0" t="0" r="0" b="0"/>
            <a:pathLst>
              <a:path h="14185">
                <a:moveTo>
                  <a:pt x="0" y="14185"/>
                </a:moveTo>
                <a:lnTo>
                  <a:pt x="0" y="0"/>
                </a:lnTo>
              </a:path>
            </a:pathLst>
          </a:custGeom>
          <a:ln w="5420" cap="flat">
            <a:solidFill>
              <a:srgbClr val="3B81A0">
                <a:alpha val="100000"/>
              </a:srgbClr>
            </a:solidFill>
            <a:prstDash val="solid"/>
            <a:round/>
          </a:ln>
        </p:spPr>
        <p:txBody>
          <a:bodyPr/>
          <a:lstStyle/>
          <a:p>
            <a:endParaRPr/>
          </a:p>
        </p:txBody>
      </p:sp>
      <p:sp>
        <p:nvSpPr>
          <p:cNvPr id="6660" name="pl28">
            <a:extLst>
              <a:ext uri="{FF2B5EF4-FFF2-40B4-BE49-F238E27FC236}">
                <a16:creationId xmlns:a16="http://schemas.microsoft.com/office/drawing/2014/main" id="{1A1A386B-B1F7-E04A-99AC-237070A50A33}"/>
              </a:ext>
            </a:extLst>
          </p:cNvPr>
          <p:cNvSpPr/>
          <p:nvPr/>
        </p:nvSpPr>
        <p:spPr>
          <a:xfrm>
            <a:off x="842142" y="1222762"/>
            <a:ext cx="0" cy="13828"/>
          </a:xfrm>
          <a:custGeom>
            <a:avLst/>
            <a:gdLst/>
            <a:ahLst/>
            <a:cxnLst/>
            <a:rect l="0" t="0" r="0" b="0"/>
            <a:pathLst>
              <a:path h="11810">
                <a:moveTo>
                  <a:pt x="0" y="0"/>
                </a:moveTo>
                <a:lnTo>
                  <a:pt x="0" y="11810"/>
                </a:lnTo>
              </a:path>
            </a:pathLst>
          </a:custGeom>
          <a:ln w="5420" cap="flat">
            <a:solidFill>
              <a:srgbClr val="3B81A0">
                <a:alpha val="100000"/>
              </a:srgbClr>
            </a:solidFill>
            <a:prstDash val="solid"/>
            <a:round/>
          </a:ln>
        </p:spPr>
        <p:txBody>
          <a:bodyPr/>
          <a:lstStyle/>
          <a:p>
            <a:endParaRPr/>
          </a:p>
        </p:txBody>
      </p:sp>
      <p:sp>
        <p:nvSpPr>
          <p:cNvPr id="6661" name="pg29">
            <a:extLst>
              <a:ext uri="{FF2B5EF4-FFF2-40B4-BE49-F238E27FC236}">
                <a16:creationId xmlns:a16="http://schemas.microsoft.com/office/drawing/2014/main" id="{B22FF7C0-2656-5048-9519-0ABC8E338FD4}"/>
              </a:ext>
            </a:extLst>
          </p:cNvPr>
          <p:cNvSpPr/>
          <p:nvPr/>
        </p:nvSpPr>
        <p:spPr>
          <a:xfrm>
            <a:off x="802856" y="1205512"/>
            <a:ext cx="78572" cy="17249"/>
          </a:xfrm>
          <a:custGeom>
            <a:avLst/>
            <a:gdLst/>
            <a:ahLst/>
            <a:cxnLst/>
            <a:rect l="0" t="0" r="0" b="0"/>
            <a:pathLst>
              <a:path w="69364" h="14732">
                <a:moveTo>
                  <a:pt x="0" y="0"/>
                </a:moveTo>
                <a:lnTo>
                  <a:pt x="0" y="14732"/>
                </a:lnTo>
                <a:lnTo>
                  <a:pt x="69364" y="1473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662" name="pl30">
            <a:extLst>
              <a:ext uri="{FF2B5EF4-FFF2-40B4-BE49-F238E27FC236}">
                <a16:creationId xmlns:a16="http://schemas.microsoft.com/office/drawing/2014/main" id="{A55D2CF5-0E5A-C741-8F00-155D1185ED8B}"/>
              </a:ext>
            </a:extLst>
          </p:cNvPr>
          <p:cNvSpPr/>
          <p:nvPr/>
        </p:nvSpPr>
        <p:spPr>
          <a:xfrm>
            <a:off x="802856" y="1212885"/>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663" name="pl31">
            <a:extLst>
              <a:ext uri="{FF2B5EF4-FFF2-40B4-BE49-F238E27FC236}">
                <a16:creationId xmlns:a16="http://schemas.microsoft.com/office/drawing/2014/main" id="{E2BA276E-1773-4D48-B6B7-8756AB8F50DD}"/>
              </a:ext>
            </a:extLst>
          </p:cNvPr>
          <p:cNvSpPr/>
          <p:nvPr/>
        </p:nvSpPr>
        <p:spPr>
          <a:xfrm>
            <a:off x="946906" y="1181507"/>
            <a:ext cx="0" cy="4898"/>
          </a:xfrm>
          <a:custGeom>
            <a:avLst/>
            <a:gdLst/>
            <a:ahLst/>
            <a:cxnLst/>
            <a:rect l="0" t="0" r="0" b="0"/>
            <a:pathLst>
              <a:path h="4183">
                <a:moveTo>
                  <a:pt x="0" y="4183"/>
                </a:moveTo>
                <a:lnTo>
                  <a:pt x="0" y="0"/>
                </a:lnTo>
              </a:path>
            </a:pathLst>
          </a:custGeom>
          <a:ln w="5420" cap="flat">
            <a:solidFill>
              <a:srgbClr val="E5BF6A">
                <a:alpha val="100000"/>
              </a:srgbClr>
            </a:solidFill>
            <a:prstDash val="solid"/>
            <a:round/>
          </a:ln>
        </p:spPr>
        <p:txBody>
          <a:bodyPr/>
          <a:lstStyle/>
          <a:p>
            <a:endParaRPr/>
          </a:p>
        </p:txBody>
      </p:sp>
      <p:sp>
        <p:nvSpPr>
          <p:cNvPr id="6664" name="pl32">
            <a:extLst>
              <a:ext uri="{FF2B5EF4-FFF2-40B4-BE49-F238E27FC236}">
                <a16:creationId xmlns:a16="http://schemas.microsoft.com/office/drawing/2014/main" id="{BF8567E8-4BB3-2F45-9A1C-0C40CB5A7915}"/>
              </a:ext>
            </a:extLst>
          </p:cNvPr>
          <p:cNvSpPr/>
          <p:nvPr/>
        </p:nvSpPr>
        <p:spPr>
          <a:xfrm>
            <a:off x="946906" y="1194349"/>
            <a:ext cx="0" cy="6190"/>
          </a:xfrm>
          <a:custGeom>
            <a:avLst/>
            <a:gdLst/>
            <a:ahLst/>
            <a:cxnLst/>
            <a:rect l="0" t="0" r="0" b="0"/>
            <a:pathLst>
              <a:path h="5287">
                <a:moveTo>
                  <a:pt x="0" y="0"/>
                </a:moveTo>
                <a:lnTo>
                  <a:pt x="0" y="5287"/>
                </a:lnTo>
              </a:path>
            </a:pathLst>
          </a:custGeom>
          <a:ln w="5420" cap="flat">
            <a:solidFill>
              <a:srgbClr val="E5BF6A">
                <a:alpha val="100000"/>
              </a:srgbClr>
            </a:solidFill>
            <a:prstDash val="solid"/>
            <a:round/>
          </a:ln>
        </p:spPr>
        <p:txBody>
          <a:bodyPr/>
          <a:lstStyle/>
          <a:p>
            <a:endParaRPr/>
          </a:p>
        </p:txBody>
      </p:sp>
      <p:sp>
        <p:nvSpPr>
          <p:cNvPr id="6665" name="pg33">
            <a:extLst>
              <a:ext uri="{FF2B5EF4-FFF2-40B4-BE49-F238E27FC236}">
                <a16:creationId xmlns:a16="http://schemas.microsoft.com/office/drawing/2014/main" id="{FC9A36A2-E849-A24A-8117-A52E0FCA71A1}"/>
              </a:ext>
            </a:extLst>
          </p:cNvPr>
          <p:cNvSpPr/>
          <p:nvPr/>
        </p:nvSpPr>
        <p:spPr>
          <a:xfrm>
            <a:off x="907619" y="1186406"/>
            <a:ext cx="78572" cy="7942"/>
          </a:xfrm>
          <a:custGeom>
            <a:avLst/>
            <a:gdLst/>
            <a:ahLst/>
            <a:cxnLst/>
            <a:rect l="0" t="0" r="0" b="0"/>
            <a:pathLst>
              <a:path w="69364" h="6783">
                <a:moveTo>
                  <a:pt x="0" y="0"/>
                </a:moveTo>
                <a:lnTo>
                  <a:pt x="0" y="6783"/>
                </a:lnTo>
                <a:lnTo>
                  <a:pt x="69364" y="678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666" name="pl34">
            <a:extLst>
              <a:ext uri="{FF2B5EF4-FFF2-40B4-BE49-F238E27FC236}">
                <a16:creationId xmlns:a16="http://schemas.microsoft.com/office/drawing/2014/main" id="{5582CD7D-5E0B-AE40-AF79-C17B7B435EFE}"/>
              </a:ext>
            </a:extLst>
          </p:cNvPr>
          <p:cNvSpPr/>
          <p:nvPr/>
        </p:nvSpPr>
        <p:spPr>
          <a:xfrm>
            <a:off x="907619" y="1190162"/>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667" name="pl35">
            <a:extLst>
              <a:ext uri="{FF2B5EF4-FFF2-40B4-BE49-F238E27FC236}">
                <a16:creationId xmlns:a16="http://schemas.microsoft.com/office/drawing/2014/main" id="{A16072FC-D4E0-484D-95AE-3EBBBD0A934C}"/>
              </a:ext>
            </a:extLst>
          </p:cNvPr>
          <p:cNvSpPr/>
          <p:nvPr/>
        </p:nvSpPr>
        <p:spPr>
          <a:xfrm>
            <a:off x="1051669" y="1207757"/>
            <a:ext cx="0" cy="16511"/>
          </a:xfrm>
          <a:custGeom>
            <a:avLst/>
            <a:gdLst/>
            <a:ahLst/>
            <a:cxnLst/>
            <a:rect l="0" t="0" r="0" b="0"/>
            <a:pathLst>
              <a:path h="14102">
                <a:moveTo>
                  <a:pt x="0" y="14102"/>
                </a:moveTo>
                <a:lnTo>
                  <a:pt x="0" y="0"/>
                </a:lnTo>
              </a:path>
            </a:pathLst>
          </a:custGeom>
          <a:ln w="5420" cap="flat">
            <a:solidFill>
              <a:srgbClr val="3B81A0">
                <a:alpha val="100000"/>
              </a:srgbClr>
            </a:solidFill>
            <a:prstDash val="solid"/>
            <a:round/>
          </a:ln>
        </p:spPr>
        <p:txBody>
          <a:bodyPr/>
          <a:lstStyle/>
          <a:p>
            <a:endParaRPr/>
          </a:p>
        </p:txBody>
      </p:sp>
      <p:sp>
        <p:nvSpPr>
          <p:cNvPr id="6668" name="pl36">
            <a:extLst>
              <a:ext uri="{FF2B5EF4-FFF2-40B4-BE49-F238E27FC236}">
                <a16:creationId xmlns:a16="http://schemas.microsoft.com/office/drawing/2014/main" id="{6D9F448C-83D2-234A-A2DF-8C96750C9C2F}"/>
              </a:ext>
            </a:extLst>
          </p:cNvPr>
          <p:cNvSpPr/>
          <p:nvPr/>
        </p:nvSpPr>
        <p:spPr>
          <a:xfrm>
            <a:off x="1051669" y="1244232"/>
            <a:ext cx="0" cy="10442"/>
          </a:xfrm>
          <a:custGeom>
            <a:avLst/>
            <a:gdLst/>
            <a:ahLst/>
            <a:cxnLst/>
            <a:rect l="0" t="0" r="0" b="0"/>
            <a:pathLst>
              <a:path h="8918">
                <a:moveTo>
                  <a:pt x="0" y="0"/>
                </a:moveTo>
                <a:lnTo>
                  <a:pt x="0" y="8918"/>
                </a:lnTo>
              </a:path>
            </a:pathLst>
          </a:custGeom>
          <a:ln w="5420" cap="flat">
            <a:solidFill>
              <a:srgbClr val="3B81A0">
                <a:alpha val="100000"/>
              </a:srgbClr>
            </a:solidFill>
            <a:prstDash val="solid"/>
            <a:round/>
          </a:ln>
        </p:spPr>
        <p:txBody>
          <a:bodyPr/>
          <a:lstStyle/>
          <a:p>
            <a:endParaRPr/>
          </a:p>
        </p:txBody>
      </p:sp>
      <p:sp>
        <p:nvSpPr>
          <p:cNvPr id="6669" name="pg37">
            <a:extLst>
              <a:ext uri="{FF2B5EF4-FFF2-40B4-BE49-F238E27FC236}">
                <a16:creationId xmlns:a16="http://schemas.microsoft.com/office/drawing/2014/main" id="{81000CF5-DB0D-8B43-BA76-A7CB39D7919A}"/>
              </a:ext>
            </a:extLst>
          </p:cNvPr>
          <p:cNvSpPr/>
          <p:nvPr/>
        </p:nvSpPr>
        <p:spPr>
          <a:xfrm>
            <a:off x="1012383" y="1224268"/>
            <a:ext cx="78572" cy="19963"/>
          </a:xfrm>
          <a:custGeom>
            <a:avLst/>
            <a:gdLst/>
            <a:ahLst/>
            <a:cxnLst/>
            <a:rect l="0" t="0" r="0" b="0"/>
            <a:pathLst>
              <a:path w="69364" h="17050">
                <a:moveTo>
                  <a:pt x="0" y="0"/>
                </a:moveTo>
                <a:lnTo>
                  <a:pt x="0" y="17050"/>
                </a:lnTo>
                <a:lnTo>
                  <a:pt x="69364" y="1705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670" name="pl38">
            <a:extLst>
              <a:ext uri="{FF2B5EF4-FFF2-40B4-BE49-F238E27FC236}">
                <a16:creationId xmlns:a16="http://schemas.microsoft.com/office/drawing/2014/main" id="{F0243953-0F3A-2D4B-AF49-D74F64EB3914}"/>
              </a:ext>
            </a:extLst>
          </p:cNvPr>
          <p:cNvSpPr/>
          <p:nvPr/>
        </p:nvSpPr>
        <p:spPr>
          <a:xfrm>
            <a:off x="1012383" y="1238517"/>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671" name="pl39">
            <a:extLst>
              <a:ext uri="{FF2B5EF4-FFF2-40B4-BE49-F238E27FC236}">
                <a16:creationId xmlns:a16="http://schemas.microsoft.com/office/drawing/2014/main" id="{5FC3F296-F7EE-474E-80C2-03497A220128}"/>
              </a:ext>
            </a:extLst>
          </p:cNvPr>
          <p:cNvSpPr/>
          <p:nvPr/>
        </p:nvSpPr>
        <p:spPr>
          <a:xfrm>
            <a:off x="1156433" y="1199428"/>
            <a:ext cx="0" cy="30567"/>
          </a:xfrm>
          <a:custGeom>
            <a:avLst/>
            <a:gdLst/>
            <a:ahLst/>
            <a:cxnLst/>
            <a:rect l="0" t="0" r="0" b="0"/>
            <a:pathLst>
              <a:path h="26107">
                <a:moveTo>
                  <a:pt x="0" y="26107"/>
                </a:moveTo>
                <a:lnTo>
                  <a:pt x="0" y="0"/>
                </a:lnTo>
              </a:path>
            </a:pathLst>
          </a:custGeom>
          <a:ln w="5420" cap="flat">
            <a:solidFill>
              <a:srgbClr val="E5BF6A">
                <a:alpha val="100000"/>
              </a:srgbClr>
            </a:solidFill>
            <a:prstDash val="solid"/>
            <a:round/>
          </a:ln>
        </p:spPr>
        <p:txBody>
          <a:bodyPr/>
          <a:lstStyle/>
          <a:p>
            <a:endParaRPr/>
          </a:p>
        </p:txBody>
      </p:sp>
      <p:sp>
        <p:nvSpPr>
          <p:cNvPr id="6672" name="pl40">
            <a:extLst>
              <a:ext uri="{FF2B5EF4-FFF2-40B4-BE49-F238E27FC236}">
                <a16:creationId xmlns:a16="http://schemas.microsoft.com/office/drawing/2014/main" id="{E58A37AE-AF00-F14A-96F8-797DA4F87798}"/>
              </a:ext>
            </a:extLst>
          </p:cNvPr>
          <p:cNvSpPr/>
          <p:nvPr/>
        </p:nvSpPr>
        <p:spPr>
          <a:xfrm>
            <a:off x="1156433" y="1250821"/>
            <a:ext cx="0" cy="3220"/>
          </a:xfrm>
          <a:custGeom>
            <a:avLst/>
            <a:gdLst/>
            <a:ahLst/>
            <a:cxnLst/>
            <a:rect l="0" t="0" r="0" b="0"/>
            <a:pathLst>
              <a:path h="2750">
                <a:moveTo>
                  <a:pt x="0" y="0"/>
                </a:moveTo>
                <a:lnTo>
                  <a:pt x="0" y="2750"/>
                </a:lnTo>
              </a:path>
            </a:pathLst>
          </a:custGeom>
          <a:ln w="5420" cap="flat">
            <a:solidFill>
              <a:srgbClr val="E5BF6A">
                <a:alpha val="100000"/>
              </a:srgbClr>
            </a:solidFill>
            <a:prstDash val="solid"/>
            <a:round/>
          </a:ln>
        </p:spPr>
        <p:txBody>
          <a:bodyPr/>
          <a:lstStyle/>
          <a:p>
            <a:endParaRPr/>
          </a:p>
        </p:txBody>
      </p:sp>
      <p:sp>
        <p:nvSpPr>
          <p:cNvPr id="6673" name="pg41">
            <a:extLst>
              <a:ext uri="{FF2B5EF4-FFF2-40B4-BE49-F238E27FC236}">
                <a16:creationId xmlns:a16="http://schemas.microsoft.com/office/drawing/2014/main" id="{C0552ED7-9A3C-0640-AC0C-976885C83A01}"/>
              </a:ext>
            </a:extLst>
          </p:cNvPr>
          <p:cNvSpPr/>
          <p:nvPr/>
        </p:nvSpPr>
        <p:spPr>
          <a:xfrm>
            <a:off x="1117146" y="1229997"/>
            <a:ext cx="78572" cy="20823"/>
          </a:xfrm>
          <a:custGeom>
            <a:avLst/>
            <a:gdLst/>
            <a:ahLst/>
            <a:cxnLst/>
            <a:rect l="0" t="0" r="0" b="0"/>
            <a:pathLst>
              <a:path w="69364" h="17785">
                <a:moveTo>
                  <a:pt x="0" y="0"/>
                </a:moveTo>
                <a:lnTo>
                  <a:pt x="0" y="17785"/>
                </a:lnTo>
                <a:lnTo>
                  <a:pt x="69364" y="1778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674" name="pl42">
            <a:extLst>
              <a:ext uri="{FF2B5EF4-FFF2-40B4-BE49-F238E27FC236}">
                <a16:creationId xmlns:a16="http://schemas.microsoft.com/office/drawing/2014/main" id="{2F91999C-1692-B943-8199-6FF1D08D837E}"/>
              </a:ext>
            </a:extLst>
          </p:cNvPr>
          <p:cNvSpPr/>
          <p:nvPr/>
        </p:nvSpPr>
        <p:spPr>
          <a:xfrm>
            <a:off x="1117146" y="1249577"/>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675" name="pl43">
            <a:extLst>
              <a:ext uri="{FF2B5EF4-FFF2-40B4-BE49-F238E27FC236}">
                <a16:creationId xmlns:a16="http://schemas.microsoft.com/office/drawing/2014/main" id="{07F2FB2B-F0B9-5B44-9DDF-D4AEF447A5C1}"/>
              </a:ext>
            </a:extLst>
          </p:cNvPr>
          <p:cNvSpPr/>
          <p:nvPr/>
        </p:nvSpPr>
        <p:spPr>
          <a:xfrm>
            <a:off x="1261196" y="1151033"/>
            <a:ext cx="0" cy="4233"/>
          </a:xfrm>
          <a:custGeom>
            <a:avLst/>
            <a:gdLst/>
            <a:ahLst/>
            <a:cxnLst/>
            <a:rect l="0" t="0" r="0" b="0"/>
            <a:pathLst>
              <a:path h="3615">
                <a:moveTo>
                  <a:pt x="0" y="3615"/>
                </a:moveTo>
                <a:lnTo>
                  <a:pt x="0" y="0"/>
                </a:lnTo>
              </a:path>
            </a:pathLst>
          </a:custGeom>
          <a:ln w="5420" cap="flat">
            <a:solidFill>
              <a:srgbClr val="3B81A0">
                <a:alpha val="100000"/>
              </a:srgbClr>
            </a:solidFill>
            <a:prstDash val="solid"/>
            <a:round/>
          </a:ln>
        </p:spPr>
        <p:txBody>
          <a:bodyPr/>
          <a:lstStyle/>
          <a:p>
            <a:endParaRPr/>
          </a:p>
        </p:txBody>
      </p:sp>
      <p:sp>
        <p:nvSpPr>
          <p:cNvPr id="6676" name="pl44">
            <a:extLst>
              <a:ext uri="{FF2B5EF4-FFF2-40B4-BE49-F238E27FC236}">
                <a16:creationId xmlns:a16="http://schemas.microsoft.com/office/drawing/2014/main" id="{FBB9BE73-C0A8-6E45-99CF-B181BFD1D099}"/>
              </a:ext>
            </a:extLst>
          </p:cNvPr>
          <p:cNvSpPr/>
          <p:nvPr/>
        </p:nvSpPr>
        <p:spPr>
          <a:xfrm>
            <a:off x="1261196" y="1185971"/>
            <a:ext cx="0" cy="19744"/>
          </a:xfrm>
          <a:custGeom>
            <a:avLst/>
            <a:gdLst/>
            <a:ahLst/>
            <a:cxnLst/>
            <a:rect l="0" t="0" r="0" b="0"/>
            <a:pathLst>
              <a:path h="16863">
                <a:moveTo>
                  <a:pt x="0" y="0"/>
                </a:moveTo>
                <a:lnTo>
                  <a:pt x="0" y="16863"/>
                </a:lnTo>
              </a:path>
            </a:pathLst>
          </a:custGeom>
          <a:ln w="5420" cap="flat">
            <a:solidFill>
              <a:srgbClr val="3B81A0">
                <a:alpha val="100000"/>
              </a:srgbClr>
            </a:solidFill>
            <a:prstDash val="solid"/>
            <a:round/>
          </a:ln>
        </p:spPr>
        <p:txBody>
          <a:bodyPr/>
          <a:lstStyle/>
          <a:p>
            <a:endParaRPr/>
          </a:p>
        </p:txBody>
      </p:sp>
      <p:sp>
        <p:nvSpPr>
          <p:cNvPr id="6677" name="pg45">
            <a:extLst>
              <a:ext uri="{FF2B5EF4-FFF2-40B4-BE49-F238E27FC236}">
                <a16:creationId xmlns:a16="http://schemas.microsoft.com/office/drawing/2014/main" id="{8BABF9F5-C4ED-FC4A-BD5E-9BF5FD01B807}"/>
              </a:ext>
            </a:extLst>
          </p:cNvPr>
          <p:cNvSpPr/>
          <p:nvPr/>
        </p:nvSpPr>
        <p:spPr>
          <a:xfrm>
            <a:off x="1221911" y="1155265"/>
            <a:ext cx="78572" cy="30704"/>
          </a:xfrm>
          <a:custGeom>
            <a:avLst/>
            <a:gdLst/>
            <a:ahLst/>
            <a:cxnLst/>
            <a:rect l="0" t="0" r="0" b="0"/>
            <a:pathLst>
              <a:path w="69364" h="26224">
                <a:moveTo>
                  <a:pt x="0" y="0"/>
                </a:moveTo>
                <a:lnTo>
                  <a:pt x="0" y="26224"/>
                </a:lnTo>
                <a:lnTo>
                  <a:pt x="69364" y="2622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678" name="pl46">
            <a:extLst>
              <a:ext uri="{FF2B5EF4-FFF2-40B4-BE49-F238E27FC236}">
                <a16:creationId xmlns:a16="http://schemas.microsoft.com/office/drawing/2014/main" id="{0E7DADE1-0E4D-0848-81A4-A253B1CA7746}"/>
              </a:ext>
            </a:extLst>
          </p:cNvPr>
          <p:cNvSpPr/>
          <p:nvPr/>
        </p:nvSpPr>
        <p:spPr>
          <a:xfrm>
            <a:off x="1221911" y="1180309"/>
            <a:ext cx="78572"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679" name="pl47">
            <a:extLst>
              <a:ext uri="{FF2B5EF4-FFF2-40B4-BE49-F238E27FC236}">
                <a16:creationId xmlns:a16="http://schemas.microsoft.com/office/drawing/2014/main" id="{4B32BB9A-E4AF-3049-A940-77B986850EC8}"/>
              </a:ext>
            </a:extLst>
          </p:cNvPr>
          <p:cNvSpPr/>
          <p:nvPr/>
        </p:nvSpPr>
        <p:spPr>
          <a:xfrm>
            <a:off x="1365960" y="1216396"/>
            <a:ext cx="0" cy="9465"/>
          </a:xfrm>
          <a:custGeom>
            <a:avLst/>
            <a:gdLst/>
            <a:ahLst/>
            <a:cxnLst/>
            <a:rect l="0" t="0" r="0" b="0"/>
            <a:pathLst>
              <a:path h="8084">
                <a:moveTo>
                  <a:pt x="0" y="8084"/>
                </a:moveTo>
                <a:lnTo>
                  <a:pt x="0" y="0"/>
                </a:lnTo>
              </a:path>
            </a:pathLst>
          </a:custGeom>
          <a:ln w="5420" cap="flat">
            <a:solidFill>
              <a:srgbClr val="E5BF6A">
                <a:alpha val="100000"/>
              </a:srgbClr>
            </a:solidFill>
            <a:prstDash val="solid"/>
            <a:round/>
          </a:ln>
        </p:spPr>
        <p:txBody>
          <a:bodyPr/>
          <a:lstStyle/>
          <a:p>
            <a:endParaRPr/>
          </a:p>
        </p:txBody>
      </p:sp>
      <p:sp>
        <p:nvSpPr>
          <p:cNvPr id="6680" name="pl48">
            <a:extLst>
              <a:ext uri="{FF2B5EF4-FFF2-40B4-BE49-F238E27FC236}">
                <a16:creationId xmlns:a16="http://schemas.microsoft.com/office/drawing/2014/main" id="{E514101D-A6A0-8A43-9083-50ED9ACECC5B}"/>
              </a:ext>
            </a:extLst>
          </p:cNvPr>
          <p:cNvSpPr/>
          <p:nvPr/>
        </p:nvSpPr>
        <p:spPr>
          <a:xfrm>
            <a:off x="1365960" y="1233548"/>
            <a:ext cx="0" cy="4275"/>
          </a:xfrm>
          <a:custGeom>
            <a:avLst/>
            <a:gdLst/>
            <a:ahLst/>
            <a:cxnLst/>
            <a:rect l="0" t="0" r="0" b="0"/>
            <a:pathLst>
              <a:path h="3651">
                <a:moveTo>
                  <a:pt x="0" y="0"/>
                </a:moveTo>
                <a:lnTo>
                  <a:pt x="0" y="3651"/>
                </a:lnTo>
              </a:path>
            </a:pathLst>
          </a:custGeom>
          <a:ln w="5420" cap="flat">
            <a:solidFill>
              <a:srgbClr val="E5BF6A">
                <a:alpha val="100000"/>
              </a:srgbClr>
            </a:solidFill>
            <a:prstDash val="solid"/>
            <a:round/>
          </a:ln>
        </p:spPr>
        <p:txBody>
          <a:bodyPr/>
          <a:lstStyle/>
          <a:p>
            <a:endParaRPr/>
          </a:p>
        </p:txBody>
      </p:sp>
      <p:sp>
        <p:nvSpPr>
          <p:cNvPr id="6681" name="pg49">
            <a:extLst>
              <a:ext uri="{FF2B5EF4-FFF2-40B4-BE49-F238E27FC236}">
                <a16:creationId xmlns:a16="http://schemas.microsoft.com/office/drawing/2014/main" id="{56CBD58D-CDC3-624C-9331-7E39C15579E9}"/>
              </a:ext>
            </a:extLst>
          </p:cNvPr>
          <p:cNvSpPr/>
          <p:nvPr/>
        </p:nvSpPr>
        <p:spPr>
          <a:xfrm>
            <a:off x="1326674" y="1225862"/>
            <a:ext cx="78572" cy="7685"/>
          </a:xfrm>
          <a:custGeom>
            <a:avLst/>
            <a:gdLst/>
            <a:ahLst/>
            <a:cxnLst/>
            <a:rect l="0" t="0" r="0" b="0"/>
            <a:pathLst>
              <a:path w="69364" h="6564">
                <a:moveTo>
                  <a:pt x="0" y="0"/>
                </a:moveTo>
                <a:lnTo>
                  <a:pt x="0" y="6564"/>
                </a:lnTo>
                <a:lnTo>
                  <a:pt x="69364" y="656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682" name="pl50">
            <a:extLst>
              <a:ext uri="{FF2B5EF4-FFF2-40B4-BE49-F238E27FC236}">
                <a16:creationId xmlns:a16="http://schemas.microsoft.com/office/drawing/2014/main" id="{1B8DBB93-44AF-1245-BA54-4C03D9A50912}"/>
              </a:ext>
            </a:extLst>
          </p:cNvPr>
          <p:cNvSpPr/>
          <p:nvPr/>
        </p:nvSpPr>
        <p:spPr>
          <a:xfrm>
            <a:off x="1326674" y="1230570"/>
            <a:ext cx="78572"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683" name="Slide Number Placeholder 6682">
            <a:extLst>
              <a:ext uri="{FF2B5EF4-FFF2-40B4-BE49-F238E27FC236}">
                <a16:creationId xmlns:a16="http://schemas.microsoft.com/office/drawing/2014/main" id="{0E2616AC-EF73-E44A-929A-DBE4A3E5F6D8}"/>
              </a:ext>
            </a:extLst>
          </p:cNvPr>
          <p:cNvSpPr>
            <a:spLocks noGrp="1"/>
          </p:cNvSpPr>
          <p:nvPr>
            <p:ph type="sldNum" sz="quarter" idx="12"/>
          </p:nvPr>
        </p:nvSpPr>
        <p:spPr/>
        <p:txBody>
          <a:bodyPr/>
          <a:lstStyle/>
          <a:p>
            <a:fld id="{333580A7-5C17-254E-BA9E-EA7561DD2DD5}" type="slidenum">
              <a:rPr lang="en-US" smtClean="0"/>
              <a:t>2</a:t>
            </a:fld>
            <a:endParaRPr lang="en-US" dirty="0"/>
          </a:p>
        </p:txBody>
      </p:sp>
      <p:grpSp>
        <p:nvGrpSpPr>
          <p:cNvPr id="3" name="Group 2">
            <a:extLst>
              <a:ext uri="{FF2B5EF4-FFF2-40B4-BE49-F238E27FC236}">
                <a16:creationId xmlns:a16="http://schemas.microsoft.com/office/drawing/2014/main" id="{FA75A977-3F50-724D-8A1D-64EE35942061}"/>
              </a:ext>
            </a:extLst>
          </p:cNvPr>
          <p:cNvGrpSpPr/>
          <p:nvPr/>
        </p:nvGrpSpPr>
        <p:grpSpPr>
          <a:xfrm>
            <a:off x="3818720" y="2516190"/>
            <a:ext cx="1737632" cy="1043229"/>
            <a:chOff x="428977" y="3599037"/>
            <a:chExt cx="1737632" cy="1043229"/>
          </a:xfrm>
        </p:grpSpPr>
        <p:grpSp>
          <p:nvGrpSpPr>
            <p:cNvPr id="6378" name="Group 6377">
              <a:extLst>
                <a:ext uri="{FF2B5EF4-FFF2-40B4-BE49-F238E27FC236}">
                  <a16:creationId xmlns:a16="http://schemas.microsoft.com/office/drawing/2014/main" id="{CCE127AA-753F-3644-A891-14B4F7636512}"/>
                </a:ext>
              </a:extLst>
            </p:cNvPr>
            <p:cNvGrpSpPr/>
            <p:nvPr/>
          </p:nvGrpSpPr>
          <p:grpSpPr>
            <a:xfrm>
              <a:off x="428977" y="3599037"/>
              <a:ext cx="1623745" cy="1043229"/>
              <a:chOff x="3730964" y="3304287"/>
              <a:chExt cx="1623745" cy="1043229"/>
            </a:xfrm>
          </p:grpSpPr>
          <p:sp>
            <p:nvSpPr>
              <p:cNvPr id="4648" name="tx2226">
                <a:extLst>
                  <a:ext uri="{FF2B5EF4-FFF2-40B4-BE49-F238E27FC236}">
                    <a16:creationId xmlns:a16="http://schemas.microsoft.com/office/drawing/2014/main" id="{CA5754DC-BD5E-234B-AF97-CAC4CC6A4B4B}"/>
                  </a:ext>
                </a:extLst>
              </p:cNvPr>
              <p:cNvSpPr/>
              <p:nvPr/>
            </p:nvSpPr>
            <p:spPr>
              <a:xfrm>
                <a:off x="3730964" y="3876606"/>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1000</a:t>
                </a:r>
              </a:p>
            </p:txBody>
          </p:sp>
          <p:sp>
            <p:nvSpPr>
              <p:cNvPr id="4649" name="tx2227">
                <a:extLst>
                  <a:ext uri="{FF2B5EF4-FFF2-40B4-BE49-F238E27FC236}">
                    <a16:creationId xmlns:a16="http://schemas.microsoft.com/office/drawing/2014/main" id="{8EBBD836-03A9-3B49-A691-DA52BCC32577}"/>
                  </a:ext>
                </a:extLst>
              </p:cNvPr>
              <p:cNvSpPr/>
              <p:nvPr/>
            </p:nvSpPr>
            <p:spPr>
              <a:xfrm>
                <a:off x="3730964" y="3688866"/>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1500</a:t>
                </a:r>
              </a:p>
            </p:txBody>
          </p:sp>
          <p:grpSp>
            <p:nvGrpSpPr>
              <p:cNvPr id="6376" name="Group 6375">
                <a:extLst>
                  <a:ext uri="{FF2B5EF4-FFF2-40B4-BE49-F238E27FC236}">
                    <a16:creationId xmlns:a16="http://schemas.microsoft.com/office/drawing/2014/main" id="{70BFB1B0-6263-7145-ABE8-4416ECF243F6}"/>
                  </a:ext>
                </a:extLst>
              </p:cNvPr>
              <p:cNvGrpSpPr/>
              <p:nvPr/>
            </p:nvGrpSpPr>
            <p:grpSpPr>
              <a:xfrm>
                <a:off x="3801070" y="3304287"/>
                <a:ext cx="1553639" cy="1043229"/>
                <a:chOff x="3801070" y="3304287"/>
                <a:chExt cx="1553639" cy="1043229"/>
              </a:xfrm>
            </p:grpSpPr>
            <p:sp>
              <p:nvSpPr>
                <p:cNvPr id="3451" name="rc1029">
                  <a:extLst>
                    <a:ext uri="{FF2B5EF4-FFF2-40B4-BE49-F238E27FC236}">
                      <a16:creationId xmlns:a16="http://schemas.microsoft.com/office/drawing/2014/main" id="{7C3294FA-6F91-BE43-984F-9BDAADCC6DDB}"/>
                    </a:ext>
                  </a:extLst>
                </p:cNvPr>
                <p:cNvSpPr/>
                <p:nvPr/>
              </p:nvSpPr>
              <p:spPr>
                <a:xfrm>
                  <a:off x="4082033" y="3559724"/>
                  <a:ext cx="1272676" cy="775382"/>
                </a:xfrm>
                <a:prstGeom prst="rect">
                  <a:avLst/>
                </a:prstGeom>
                <a:solidFill>
                  <a:srgbClr val="FFFFFF">
                    <a:alpha val="100000"/>
                  </a:srgbClr>
                </a:solidFill>
              </p:spPr>
              <p:txBody>
                <a:bodyPr/>
                <a:lstStyle/>
                <a:p>
                  <a:endParaRPr/>
                </a:p>
              </p:txBody>
            </p:sp>
            <p:sp>
              <p:nvSpPr>
                <p:cNvPr id="3452" name="pl1030">
                  <a:extLst>
                    <a:ext uri="{FF2B5EF4-FFF2-40B4-BE49-F238E27FC236}">
                      <a16:creationId xmlns:a16="http://schemas.microsoft.com/office/drawing/2014/main" id="{4E8BFBE5-A435-7F4C-AD3C-5969FE09FA3A}"/>
                    </a:ext>
                  </a:extLst>
                </p:cNvPr>
                <p:cNvSpPr/>
                <p:nvPr/>
              </p:nvSpPr>
              <p:spPr>
                <a:xfrm>
                  <a:off x="4082033" y="420599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453" name="pl1031">
                  <a:extLst>
                    <a:ext uri="{FF2B5EF4-FFF2-40B4-BE49-F238E27FC236}">
                      <a16:creationId xmlns:a16="http://schemas.microsoft.com/office/drawing/2014/main" id="{5E4F2D19-7EBD-804D-95F0-AC5C61993110}"/>
                    </a:ext>
                  </a:extLst>
                </p:cNvPr>
                <p:cNvSpPr/>
                <p:nvPr/>
              </p:nvSpPr>
              <p:spPr>
                <a:xfrm>
                  <a:off x="4082033" y="4018256"/>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454" name="pl1032">
                  <a:extLst>
                    <a:ext uri="{FF2B5EF4-FFF2-40B4-BE49-F238E27FC236}">
                      <a16:creationId xmlns:a16="http://schemas.microsoft.com/office/drawing/2014/main" id="{73E5CC20-23A4-1247-88C9-C896D9477BE5}"/>
                    </a:ext>
                  </a:extLst>
                </p:cNvPr>
                <p:cNvSpPr/>
                <p:nvPr/>
              </p:nvSpPr>
              <p:spPr>
                <a:xfrm>
                  <a:off x="4082033" y="383051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455" name="pl1033">
                  <a:extLst>
                    <a:ext uri="{FF2B5EF4-FFF2-40B4-BE49-F238E27FC236}">
                      <a16:creationId xmlns:a16="http://schemas.microsoft.com/office/drawing/2014/main" id="{C5AD5607-2A64-E049-9A89-B135CCE307D3}"/>
                    </a:ext>
                  </a:extLst>
                </p:cNvPr>
                <p:cNvSpPr/>
                <p:nvPr/>
              </p:nvSpPr>
              <p:spPr>
                <a:xfrm>
                  <a:off x="4082033" y="364277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456" name="pl1034">
                  <a:extLst>
                    <a:ext uri="{FF2B5EF4-FFF2-40B4-BE49-F238E27FC236}">
                      <a16:creationId xmlns:a16="http://schemas.microsoft.com/office/drawing/2014/main" id="{FEF60AFE-E037-7B44-BDD4-7A04C536F539}"/>
                    </a:ext>
                  </a:extLst>
                </p:cNvPr>
                <p:cNvSpPr/>
                <p:nvPr/>
              </p:nvSpPr>
              <p:spPr>
                <a:xfrm>
                  <a:off x="4082033" y="429986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457" name="pl1035">
                  <a:extLst>
                    <a:ext uri="{FF2B5EF4-FFF2-40B4-BE49-F238E27FC236}">
                      <a16:creationId xmlns:a16="http://schemas.microsoft.com/office/drawing/2014/main" id="{3B313088-E489-874F-8F49-AC873535AF5B}"/>
                    </a:ext>
                  </a:extLst>
                </p:cNvPr>
                <p:cNvSpPr/>
                <p:nvPr/>
              </p:nvSpPr>
              <p:spPr>
                <a:xfrm>
                  <a:off x="4082033" y="411212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458" name="pl1036">
                  <a:extLst>
                    <a:ext uri="{FF2B5EF4-FFF2-40B4-BE49-F238E27FC236}">
                      <a16:creationId xmlns:a16="http://schemas.microsoft.com/office/drawing/2014/main" id="{EF45615E-9D3D-A441-B84E-7CFA145B6FF2}"/>
                    </a:ext>
                  </a:extLst>
                </p:cNvPr>
                <p:cNvSpPr/>
                <p:nvPr/>
              </p:nvSpPr>
              <p:spPr>
                <a:xfrm>
                  <a:off x="4082033" y="392438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459" name="pl1037">
                  <a:extLst>
                    <a:ext uri="{FF2B5EF4-FFF2-40B4-BE49-F238E27FC236}">
                      <a16:creationId xmlns:a16="http://schemas.microsoft.com/office/drawing/2014/main" id="{E972B9B5-DA9F-DF47-9C34-3FF6A7079471}"/>
                    </a:ext>
                  </a:extLst>
                </p:cNvPr>
                <p:cNvSpPr/>
                <p:nvPr/>
              </p:nvSpPr>
              <p:spPr>
                <a:xfrm>
                  <a:off x="4082033" y="373664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460" name="pl1038">
                  <a:extLst>
                    <a:ext uri="{FF2B5EF4-FFF2-40B4-BE49-F238E27FC236}">
                      <a16:creationId xmlns:a16="http://schemas.microsoft.com/office/drawing/2014/main" id="{930B4E02-1713-3F49-9C4A-6476ACC2B763}"/>
                    </a:ext>
                  </a:extLst>
                </p:cNvPr>
                <p:cNvSpPr/>
                <p:nvPr/>
              </p:nvSpPr>
              <p:spPr>
                <a:xfrm>
                  <a:off x="4144623"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1" name="pl1039">
                  <a:extLst>
                    <a:ext uri="{FF2B5EF4-FFF2-40B4-BE49-F238E27FC236}">
                      <a16:creationId xmlns:a16="http://schemas.microsoft.com/office/drawing/2014/main" id="{9CD51949-5EC6-3E48-A963-BBD76B000E90}"/>
                    </a:ext>
                  </a:extLst>
                </p:cNvPr>
                <p:cNvSpPr/>
                <p:nvPr/>
              </p:nvSpPr>
              <p:spPr>
                <a:xfrm>
                  <a:off x="4248942"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2" name="pl1040">
                  <a:extLst>
                    <a:ext uri="{FF2B5EF4-FFF2-40B4-BE49-F238E27FC236}">
                      <a16:creationId xmlns:a16="http://schemas.microsoft.com/office/drawing/2014/main" id="{165E8346-660B-B143-B99E-2893D49618FA}"/>
                    </a:ext>
                  </a:extLst>
                </p:cNvPr>
                <p:cNvSpPr/>
                <p:nvPr/>
              </p:nvSpPr>
              <p:spPr>
                <a:xfrm>
                  <a:off x="435325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3" name="pl1041">
                  <a:extLst>
                    <a:ext uri="{FF2B5EF4-FFF2-40B4-BE49-F238E27FC236}">
                      <a16:creationId xmlns:a16="http://schemas.microsoft.com/office/drawing/2014/main" id="{A5D43CDB-E73D-244A-9DF1-B8023941C121}"/>
                    </a:ext>
                  </a:extLst>
                </p:cNvPr>
                <p:cNvSpPr/>
                <p:nvPr/>
              </p:nvSpPr>
              <p:spPr>
                <a:xfrm>
                  <a:off x="445757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4" name="pl1042">
                  <a:extLst>
                    <a:ext uri="{FF2B5EF4-FFF2-40B4-BE49-F238E27FC236}">
                      <a16:creationId xmlns:a16="http://schemas.microsoft.com/office/drawing/2014/main" id="{E0F226C5-888A-A747-AD46-1A1276B01559}"/>
                    </a:ext>
                  </a:extLst>
                </p:cNvPr>
                <p:cNvSpPr/>
                <p:nvPr/>
              </p:nvSpPr>
              <p:spPr>
                <a:xfrm>
                  <a:off x="4561894"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5" name="pl1043">
                  <a:extLst>
                    <a:ext uri="{FF2B5EF4-FFF2-40B4-BE49-F238E27FC236}">
                      <a16:creationId xmlns:a16="http://schemas.microsoft.com/office/drawing/2014/main" id="{40B0CBA9-9C6B-CC4B-9645-32BCBDD57F5F}"/>
                    </a:ext>
                  </a:extLst>
                </p:cNvPr>
                <p:cNvSpPr/>
                <p:nvPr/>
              </p:nvSpPr>
              <p:spPr>
                <a:xfrm>
                  <a:off x="4666212"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6" name="pl1044">
                  <a:extLst>
                    <a:ext uri="{FF2B5EF4-FFF2-40B4-BE49-F238E27FC236}">
                      <a16:creationId xmlns:a16="http://schemas.microsoft.com/office/drawing/2014/main" id="{AC5FD0E3-99E4-7E4A-9D91-7C6ECA5FA534}"/>
                    </a:ext>
                  </a:extLst>
                </p:cNvPr>
                <p:cNvSpPr/>
                <p:nvPr/>
              </p:nvSpPr>
              <p:spPr>
                <a:xfrm>
                  <a:off x="4770530"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7" name="pl1045">
                  <a:extLst>
                    <a:ext uri="{FF2B5EF4-FFF2-40B4-BE49-F238E27FC236}">
                      <a16:creationId xmlns:a16="http://schemas.microsoft.com/office/drawing/2014/main" id="{B7244E56-F854-6A47-B07A-4E46AA4161FC}"/>
                    </a:ext>
                  </a:extLst>
                </p:cNvPr>
                <p:cNvSpPr/>
                <p:nvPr/>
              </p:nvSpPr>
              <p:spPr>
                <a:xfrm>
                  <a:off x="4874847"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8" name="pl1046">
                  <a:extLst>
                    <a:ext uri="{FF2B5EF4-FFF2-40B4-BE49-F238E27FC236}">
                      <a16:creationId xmlns:a16="http://schemas.microsoft.com/office/drawing/2014/main" id="{5CD20A93-5BAB-FF45-8143-0665AB1B686D}"/>
                    </a:ext>
                  </a:extLst>
                </p:cNvPr>
                <p:cNvSpPr/>
                <p:nvPr/>
              </p:nvSpPr>
              <p:spPr>
                <a:xfrm>
                  <a:off x="4979166"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69" name="pl1047">
                  <a:extLst>
                    <a:ext uri="{FF2B5EF4-FFF2-40B4-BE49-F238E27FC236}">
                      <a16:creationId xmlns:a16="http://schemas.microsoft.com/office/drawing/2014/main" id="{3D5B6372-AAF9-CD4F-AAF3-FADFA7F2ECF4}"/>
                    </a:ext>
                  </a:extLst>
                </p:cNvPr>
                <p:cNvSpPr/>
                <p:nvPr/>
              </p:nvSpPr>
              <p:spPr>
                <a:xfrm>
                  <a:off x="5083483"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70" name="pl1048">
                  <a:extLst>
                    <a:ext uri="{FF2B5EF4-FFF2-40B4-BE49-F238E27FC236}">
                      <a16:creationId xmlns:a16="http://schemas.microsoft.com/office/drawing/2014/main" id="{65154209-134C-394E-B093-ECD31A39CA45}"/>
                    </a:ext>
                  </a:extLst>
                </p:cNvPr>
                <p:cNvSpPr/>
                <p:nvPr/>
              </p:nvSpPr>
              <p:spPr>
                <a:xfrm>
                  <a:off x="5187800"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71" name="pl1049">
                  <a:extLst>
                    <a:ext uri="{FF2B5EF4-FFF2-40B4-BE49-F238E27FC236}">
                      <a16:creationId xmlns:a16="http://schemas.microsoft.com/office/drawing/2014/main" id="{62A7BD27-5BF8-9A47-A796-9B32EB34AB38}"/>
                    </a:ext>
                  </a:extLst>
                </p:cNvPr>
                <p:cNvSpPr/>
                <p:nvPr/>
              </p:nvSpPr>
              <p:spPr>
                <a:xfrm>
                  <a:off x="5292119" y="355972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526" name="rc1104">
                  <a:extLst>
                    <a:ext uri="{FF2B5EF4-FFF2-40B4-BE49-F238E27FC236}">
                      <a16:creationId xmlns:a16="http://schemas.microsoft.com/office/drawing/2014/main" id="{3A81913D-1557-E14E-A3B0-4CBF4F3314F1}"/>
                    </a:ext>
                  </a:extLst>
                </p:cNvPr>
                <p:cNvSpPr/>
                <p:nvPr/>
              </p:nvSpPr>
              <p:spPr>
                <a:xfrm>
                  <a:off x="4092465"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527" name="rc1105">
                  <a:extLst>
                    <a:ext uri="{FF2B5EF4-FFF2-40B4-BE49-F238E27FC236}">
                      <a16:creationId xmlns:a16="http://schemas.microsoft.com/office/drawing/2014/main" id="{547257F0-8EDE-204D-BE0D-9482368D180B}"/>
                    </a:ext>
                  </a:extLst>
                </p:cNvPr>
                <p:cNvSpPr/>
                <p:nvPr/>
              </p:nvSpPr>
              <p:spPr>
                <a:xfrm>
                  <a:off x="4196782"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528" name="rc1106">
                  <a:extLst>
                    <a:ext uri="{FF2B5EF4-FFF2-40B4-BE49-F238E27FC236}">
                      <a16:creationId xmlns:a16="http://schemas.microsoft.com/office/drawing/2014/main" id="{071E9C63-F7D1-E341-97D2-A0BAFF947D05}"/>
                    </a:ext>
                  </a:extLst>
                </p:cNvPr>
                <p:cNvSpPr/>
                <p:nvPr/>
              </p:nvSpPr>
              <p:spPr>
                <a:xfrm>
                  <a:off x="4509736"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529" name="rc1107">
                  <a:extLst>
                    <a:ext uri="{FF2B5EF4-FFF2-40B4-BE49-F238E27FC236}">
                      <a16:creationId xmlns:a16="http://schemas.microsoft.com/office/drawing/2014/main" id="{CB68857F-26D2-F04E-8744-01A982AEC005}"/>
                    </a:ext>
                  </a:extLst>
                </p:cNvPr>
                <p:cNvSpPr/>
                <p:nvPr/>
              </p:nvSpPr>
              <p:spPr>
                <a:xfrm>
                  <a:off x="4614054"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530" name="rc1108">
                  <a:extLst>
                    <a:ext uri="{FF2B5EF4-FFF2-40B4-BE49-F238E27FC236}">
                      <a16:creationId xmlns:a16="http://schemas.microsoft.com/office/drawing/2014/main" id="{2F647A2E-B056-1940-A7F1-DAC2BD5C22C2}"/>
                    </a:ext>
                  </a:extLst>
                </p:cNvPr>
                <p:cNvSpPr/>
                <p:nvPr/>
              </p:nvSpPr>
              <p:spPr>
                <a:xfrm>
                  <a:off x="4927007"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531" name="rc1109">
                  <a:extLst>
                    <a:ext uri="{FF2B5EF4-FFF2-40B4-BE49-F238E27FC236}">
                      <a16:creationId xmlns:a16="http://schemas.microsoft.com/office/drawing/2014/main" id="{E98BE889-C0EC-3249-B4DB-282E3F3A3E76}"/>
                    </a:ext>
                  </a:extLst>
                </p:cNvPr>
                <p:cNvSpPr/>
                <p:nvPr/>
              </p:nvSpPr>
              <p:spPr>
                <a:xfrm>
                  <a:off x="5031325"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532" name="rc1110">
                  <a:extLst>
                    <a:ext uri="{FF2B5EF4-FFF2-40B4-BE49-F238E27FC236}">
                      <a16:creationId xmlns:a16="http://schemas.microsoft.com/office/drawing/2014/main" id="{EFCA7A7B-76D6-D14A-852E-EC7914B5136A}"/>
                    </a:ext>
                  </a:extLst>
                </p:cNvPr>
                <p:cNvSpPr/>
                <p:nvPr/>
              </p:nvSpPr>
              <p:spPr>
                <a:xfrm>
                  <a:off x="5135642" y="355972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533" name="rc1111">
                  <a:extLst>
                    <a:ext uri="{FF2B5EF4-FFF2-40B4-BE49-F238E27FC236}">
                      <a16:creationId xmlns:a16="http://schemas.microsoft.com/office/drawing/2014/main" id="{5E69CF53-7631-B840-BC56-BB362FE91729}"/>
                    </a:ext>
                  </a:extLst>
                </p:cNvPr>
                <p:cNvSpPr/>
                <p:nvPr/>
              </p:nvSpPr>
              <p:spPr>
                <a:xfrm>
                  <a:off x="5239960" y="355972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534" name="rc1112">
                  <a:extLst>
                    <a:ext uri="{FF2B5EF4-FFF2-40B4-BE49-F238E27FC236}">
                      <a16:creationId xmlns:a16="http://schemas.microsoft.com/office/drawing/2014/main" id="{2DFF7C1D-6C8C-0644-A8B9-545546FF1CD0}"/>
                    </a:ext>
                  </a:extLst>
                </p:cNvPr>
                <p:cNvSpPr/>
                <p:nvPr/>
              </p:nvSpPr>
              <p:spPr>
                <a:xfrm>
                  <a:off x="4082033" y="3559724"/>
                  <a:ext cx="1272676" cy="775382"/>
                </a:xfrm>
                <a:prstGeom prst="rect">
                  <a:avLst/>
                </a:prstGeom>
                <a:ln w="13550" cap="rnd">
                  <a:solidFill>
                    <a:srgbClr val="333333">
                      <a:alpha val="100000"/>
                    </a:srgbClr>
                  </a:solidFill>
                  <a:prstDash val="solid"/>
                  <a:round/>
                </a:ln>
              </p:spPr>
              <p:txBody>
                <a:bodyPr/>
                <a:lstStyle/>
                <a:p>
                  <a:endParaRPr/>
                </a:p>
              </p:txBody>
            </p:sp>
            <p:sp>
              <p:nvSpPr>
                <p:cNvPr id="4418" name="rc1996">
                  <a:extLst>
                    <a:ext uri="{FF2B5EF4-FFF2-40B4-BE49-F238E27FC236}">
                      <a16:creationId xmlns:a16="http://schemas.microsoft.com/office/drawing/2014/main" id="{C73F91F1-1BE3-E34B-81B8-2047A32BF58F}"/>
                    </a:ext>
                  </a:extLst>
                </p:cNvPr>
                <p:cNvSpPr/>
                <p:nvPr/>
              </p:nvSpPr>
              <p:spPr>
                <a:xfrm>
                  <a:off x="4082033" y="330428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19" name="tx1997">
                  <a:extLst>
                    <a:ext uri="{FF2B5EF4-FFF2-40B4-BE49-F238E27FC236}">
                      <a16:creationId xmlns:a16="http://schemas.microsoft.com/office/drawing/2014/main" id="{01A68A98-BD05-7542-9807-600CE7540C61}"/>
                    </a:ext>
                  </a:extLst>
                </p:cNvPr>
                <p:cNvSpPr/>
                <p:nvPr/>
              </p:nvSpPr>
              <p:spPr>
                <a:xfrm>
                  <a:off x="4630814" y="3354966"/>
                  <a:ext cx="175112" cy="12469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Mg</a:t>
                  </a:r>
                </a:p>
              </p:txBody>
            </p:sp>
            <p:sp>
              <p:nvSpPr>
                <p:cNvPr id="4646" name="tx2224">
                  <a:extLst>
                    <a:ext uri="{FF2B5EF4-FFF2-40B4-BE49-F238E27FC236}">
                      <a16:creationId xmlns:a16="http://schemas.microsoft.com/office/drawing/2014/main" id="{97E07F9F-9B6A-B846-89AF-0D963385ABA1}"/>
                    </a:ext>
                  </a:extLst>
                </p:cNvPr>
                <p:cNvSpPr/>
                <p:nvPr/>
              </p:nvSpPr>
              <p:spPr>
                <a:xfrm>
                  <a:off x="3941284" y="4252085"/>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47" name="tx2225">
                  <a:extLst>
                    <a:ext uri="{FF2B5EF4-FFF2-40B4-BE49-F238E27FC236}">
                      <a16:creationId xmlns:a16="http://schemas.microsoft.com/office/drawing/2014/main" id="{EC810B48-56E3-9F4A-8C0A-ABFFD7D98B32}"/>
                    </a:ext>
                  </a:extLst>
                </p:cNvPr>
                <p:cNvSpPr/>
                <p:nvPr/>
              </p:nvSpPr>
              <p:spPr>
                <a:xfrm>
                  <a:off x="3801070" y="4064345"/>
                  <a:ext cx="21031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500</a:t>
                  </a:r>
                </a:p>
              </p:txBody>
            </p:sp>
            <p:sp>
              <p:nvSpPr>
                <p:cNvPr id="4650" name="pl2228">
                  <a:extLst>
                    <a:ext uri="{FF2B5EF4-FFF2-40B4-BE49-F238E27FC236}">
                      <a16:creationId xmlns:a16="http://schemas.microsoft.com/office/drawing/2014/main" id="{73204FE4-2E09-F244-94A4-B9BF93D3AA9A}"/>
                    </a:ext>
                  </a:extLst>
                </p:cNvPr>
                <p:cNvSpPr/>
                <p:nvPr/>
              </p:nvSpPr>
              <p:spPr>
                <a:xfrm>
                  <a:off x="4042788" y="429986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51" name="pl2229">
                  <a:extLst>
                    <a:ext uri="{FF2B5EF4-FFF2-40B4-BE49-F238E27FC236}">
                      <a16:creationId xmlns:a16="http://schemas.microsoft.com/office/drawing/2014/main" id="{99F719A0-6A30-AD4F-9E44-33128E386B01}"/>
                    </a:ext>
                  </a:extLst>
                </p:cNvPr>
                <p:cNvSpPr/>
                <p:nvPr/>
              </p:nvSpPr>
              <p:spPr>
                <a:xfrm>
                  <a:off x="4042788" y="411212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52" name="pl2230">
                  <a:extLst>
                    <a:ext uri="{FF2B5EF4-FFF2-40B4-BE49-F238E27FC236}">
                      <a16:creationId xmlns:a16="http://schemas.microsoft.com/office/drawing/2014/main" id="{08CFCF18-2EAD-DF46-BF3A-74D30C04BFA0}"/>
                    </a:ext>
                  </a:extLst>
                </p:cNvPr>
                <p:cNvSpPr/>
                <p:nvPr/>
              </p:nvSpPr>
              <p:spPr>
                <a:xfrm>
                  <a:off x="4042788" y="392438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53" name="pl2231">
                  <a:extLst>
                    <a:ext uri="{FF2B5EF4-FFF2-40B4-BE49-F238E27FC236}">
                      <a16:creationId xmlns:a16="http://schemas.microsoft.com/office/drawing/2014/main" id="{1CA2087C-6190-804C-961D-9B3C407DB96B}"/>
                    </a:ext>
                  </a:extLst>
                </p:cNvPr>
                <p:cNvSpPr/>
                <p:nvPr/>
              </p:nvSpPr>
              <p:spPr>
                <a:xfrm>
                  <a:off x="4042788" y="373664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559" name="pl1095">
                  <a:extLst>
                    <a:ext uri="{FF2B5EF4-FFF2-40B4-BE49-F238E27FC236}">
                      <a16:creationId xmlns:a16="http://schemas.microsoft.com/office/drawing/2014/main" id="{E1B1BB63-B161-094F-9246-0103E819AD2F}"/>
                    </a:ext>
                  </a:extLst>
                </p:cNvPr>
                <p:cNvSpPr/>
                <p:nvPr/>
              </p:nvSpPr>
              <p:spPr>
                <a:xfrm>
                  <a:off x="5187800" y="4154762"/>
                  <a:ext cx="0" cy="7657"/>
                </a:xfrm>
                <a:custGeom>
                  <a:avLst/>
                  <a:gdLst/>
                  <a:ahLst/>
                  <a:cxnLst/>
                  <a:rect l="0" t="0" r="0" b="0"/>
                  <a:pathLst>
                    <a:path h="6441">
                      <a:moveTo>
                        <a:pt x="0" y="6441"/>
                      </a:moveTo>
                      <a:lnTo>
                        <a:pt x="0" y="0"/>
                      </a:lnTo>
                    </a:path>
                  </a:pathLst>
                </a:custGeom>
                <a:ln w="5420" cap="flat">
                  <a:solidFill>
                    <a:srgbClr val="3B81A0">
                      <a:alpha val="100000"/>
                    </a:srgbClr>
                  </a:solidFill>
                  <a:prstDash val="solid"/>
                  <a:round/>
                </a:ln>
              </p:spPr>
              <p:txBody>
                <a:bodyPr/>
                <a:lstStyle/>
                <a:p>
                  <a:endParaRPr/>
                </a:p>
              </p:txBody>
            </p:sp>
            <p:sp>
              <p:nvSpPr>
                <p:cNvPr id="5560" name="pl1096">
                  <a:extLst>
                    <a:ext uri="{FF2B5EF4-FFF2-40B4-BE49-F238E27FC236}">
                      <a16:creationId xmlns:a16="http://schemas.microsoft.com/office/drawing/2014/main" id="{2692D425-4B25-6948-A19F-E333BA124F0C}"/>
                    </a:ext>
                  </a:extLst>
                </p:cNvPr>
                <p:cNvSpPr/>
                <p:nvPr/>
              </p:nvSpPr>
              <p:spPr>
                <a:xfrm>
                  <a:off x="5187800" y="4174763"/>
                  <a:ext cx="0" cy="11269"/>
                </a:xfrm>
                <a:custGeom>
                  <a:avLst/>
                  <a:gdLst/>
                  <a:ahLst/>
                  <a:cxnLst/>
                  <a:rect l="0" t="0" r="0" b="0"/>
                  <a:pathLst>
                    <a:path h="9479">
                      <a:moveTo>
                        <a:pt x="0" y="0"/>
                      </a:moveTo>
                      <a:lnTo>
                        <a:pt x="0" y="9479"/>
                      </a:lnTo>
                    </a:path>
                  </a:pathLst>
                </a:custGeom>
                <a:ln w="5420" cap="flat">
                  <a:solidFill>
                    <a:srgbClr val="3B81A0">
                      <a:alpha val="100000"/>
                    </a:srgbClr>
                  </a:solidFill>
                  <a:prstDash val="solid"/>
                  <a:round/>
                </a:ln>
              </p:spPr>
              <p:txBody>
                <a:bodyPr/>
                <a:lstStyle/>
                <a:p>
                  <a:endParaRPr/>
                </a:p>
              </p:txBody>
            </p:sp>
            <p:sp>
              <p:nvSpPr>
                <p:cNvPr id="5561" name="pg1097">
                  <a:extLst>
                    <a:ext uri="{FF2B5EF4-FFF2-40B4-BE49-F238E27FC236}">
                      <a16:creationId xmlns:a16="http://schemas.microsoft.com/office/drawing/2014/main" id="{BEC9E451-24B4-5D4A-BF9D-86810F576A6B}"/>
                    </a:ext>
                  </a:extLst>
                </p:cNvPr>
                <p:cNvSpPr/>
                <p:nvPr/>
              </p:nvSpPr>
              <p:spPr>
                <a:xfrm>
                  <a:off x="5148682" y="4162420"/>
                  <a:ext cx="78237" cy="12344"/>
                </a:xfrm>
                <a:custGeom>
                  <a:avLst/>
                  <a:gdLst/>
                  <a:ahLst/>
                  <a:cxnLst/>
                  <a:rect l="0" t="0" r="0" b="0"/>
                  <a:pathLst>
                    <a:path w="69364" h="10383">
                      <a:moveTo>
                        <a:pt x="0" y="0"/>
                      </a:moveTo>
                      <a:lnTo>
                        <a:pt x="0" y="10383"/>
                      </a:lnTo>
                      <a:lnTo>
                        <a:pt x="69364" y="1038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62" name="pl1098">
                  <a:extLst>
                    <a:ext uri="{FF2B5EF4-FFF2-40B4-BE49-F238E27FC236}">
                      <a16:creationId xmlns:a16="http://schemas.microsoft.com/office/drawing/2014/main" id="{5376BC27-2420-3C4B-92DE-F2D023BA18C2}"/>
                    </a:ext>
                  </a:extLst>
                </p:cNvPr>
                <p:cNvSpPr/>
                <p:nvPr/>
              </p:nvSpPr>
              <p:spPr>
                <a:xfrm>
                  <a:off x="5148682" y="416897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63" name="pt1099">
                  <a:extLst>
                    <a:ext uri="{FF2B5EF4-FFF2-40B4-BE49-F238E27FC236}">
                      <a16:creationId xmlns:a16="http://schemas.microsoft.com/office/drawing/2014/main" id="{266D9A6B-6F40-BC40-AEC4-8E0917016D39}"/>
                    </a:ext>
                  </a:extLst>
                </p:cNvPr>
                <p:cNvSpPr/>
                <p:nvPr/>
              </p:nvSpPr>
              <p:spPr>
                <a:xfrm>
                  <a:off x="5264117" y="4069908"/>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564" name="pl1100">
                  <a:extLst>
                    <a:ext uri="{FF2B5EF4-FFF2-40B4-BE49-F238E27FC236}">
                      <a16:creationId xmlns:a16="http://schemas.microsoft.com/office/drawing/2014/main" id="{766378B7-1DE0-CE4C-BFF3-9ED83D65A5EA}"/>
                    </a:ext>
                  </a:extLst>
                </p:cNvPr>
                <p:cNvSpPr/>
                <p:nvPr/>
              </p:nvSpPr>
              <p:spPr>
                <a:xfrm>
                  <a:off x="5292119" y="4123406"/>
                  <a:ext cx="0" cy="27449"/>
                </a:xfrm>
                <a:custGeom>
                  <a:avLst/>
                  <a:gdLst/>
                  <a:ahLst/>
                  <a:cxnLst/>
                  <a:rect l="0" t="0" r="0" b="0"/>
                  <a:pathLst>
                    <a:path h="23089">
                      <a:moveTo>
                        <a:pt x="0" y="23089"/>
                      </a:moveTo>
                      <a:lnTo>
                        <a:pt x="0" y="0"/>
                      </a:lnTo>
                    </a:path>
                  </a:pathLst>
                </a:custGeom>
                <a:ln w="5420" cap="flat">
                  <a:solidFill>
                    <a:srgbClr val="E5BF6A">
                      <a:alpha val="100000"/>
                    </a:srgbClr>
                  </a:solidFill>
                  <a:prstDash val="solid"/>
                  <a:round/>
                </a:ln>
              </p:spPr>
              <p:txBody>
                <a:bodyPr/>
                <a:lstStyle/>
                <a:p>
                  <a:endParaRPr/>
                </a:p>
              </p:txBody>
            </p:sp>
            <p:sp>
              <p:nvSpPr>
                <p:cNvPr id="5565" name="pl1101">
                  <a:extLst>
                    <a:ext uri="{FF2B5EF4-FFF2-40B4-BE49-F238E27FC236}">
                      <a16:creationId xmlns:a16="http://schemas.microsoft.com/office/drawing/2014/main" id="{674F6A64-3948-B44C-9022-24B91AAFC582}"/>
                    </a:ext>
                  </a:extLst>
                </p:cNvPr>
                <p:cNvSpPr/>
                <p:nvPr/>
              </p:nvSpPr>
              <p:spPr>
                <a:xfrm>
                  <a:off x="5292119" y="4171225"/>
                  <a:ext cx="0" cy="17509"/>
                </a:xfrm>
                <a:custGeom>
                  <a:avLst/>
                  <a:gdLst/>
                  <a:ahLst/>
                  <a:cxnLst/>
                  <a:rect l="0" t="0" r="0" b="0"/>
                  <a:pathLst>
                    <a:path h="14728">
                      <a:moveTo>
                        <a:pt x="0" y="0"/>
                      </a:moveTo>
                      <a:lnTo>
                        <a:pt x="0" y="14728"/>
                      </a:lnTo>
                    </a:path>
                  </a:pathLst>
                </a:custGeom>
                <a:ln w="5420" cap="flat">
                  <a:solidFill>
                    <a:srgbClr val="E5BF6A">
                      <a:alpha val="100000"/>
                    </a:srgbClr>
                  </a:solidFill>
                  <a:prstDash val="solid"/>
                  <a:round/>
                </a:ln>
              </p:spPr>
              <p:txBody>
                <a:bodyPr/>
                <a:lstStyle/>
                <a:p>
                  <a:endParaRPr/>
                </a:p>
              </p:txBody>
            </p:sp>
            <p:sp>
              <p:nvSpPr>
                <p:cNvPr id="5566" name="pg1102">
                  <a:extLst>
                    <a:ext uri="{FF2B5EF4-FFF2-40B4-BE49-F238E27FC236}">
                      <a16:creationId xmlns:a16="http://schemas.microsoft.com/office/drawing/2014/main" id="{2B57C714-34DC-D344-8B32-5CD3BA9A84B4}"/>
                    </a:ext>
                  </a:extLst>
                </p:cNvPr>
                <p:cNvSpPr/>
                <p:nvPr/>
              </p:nvSpPr>
              <p:spPr>
                <a:xfrm>
                  <a:off x="5253000" y="4150855"/>
                  <a:ext cx="78237" cy="20369"/>
                </a:xfrm>
                <a:custGeom>
                  <a:avLst/>
                  <a:gdLst/>
                  <a:ahLst/>
                  <a:cxnLst/>
                  <a:rect l="0" t="0" r="0" b="0"/>
                  <a:pathLst>
                    <a:path w="69364" h="17134">
                      <a:moveTo>
                        <a:pt x="0" y="0"/>
                      </a:moveTo>
                      <a:lnTo>
                        <a:pt x="0" y="17134"/>
                      </a:lnTo>
                      <a:lnTo>
                        <a:pt x="69364" y="1713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67" name="pl1103">
                  <a:extLst>
                    <a:ext uri="{FF2B5EF4-FFF2-40B4-BE49-F238E27FC236}">
                      <a16:creationId xmlns:a16="http://schemas.microsoft.com/office/drawing/2014/main" id="{480F9429-2752-2641-AE52-FF7F148B0F3A}"/>
                    </a:ext>
                  </a:extLst>
                </p:cNvPr>
                <p:cNvSpPr/>
                <p:nvPr/>
              </p:nvSpPr>
              <p:spPr>
                <a:xfrm>
                  <a:off x="5253000" y="416072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68" name="pt1050">
                  <a:extLst>
                    <a:ext uri="{FF2B5EF4-FFF2-40B4-BE49-F238E27FC236}">
                      <a16:creationId xmlns:a16="http://schemas.microsoft.com/office/drawing/2014/main" id="{C74DDFFD-CB05-9246-A28F-996F6D9A17AA}"/>
                    </a:ext>
                  </a:extLst>
                </p:cNvPr>
                <p:cNvSpPr/>
                <p:nvPr/>
              </p:nvSpPr>
              <p:spPr>
                <a:xfrm>
                  <a:off x="4116622" y="3651260"/>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69" name="pl1051">
                  <a:extLst>
                    <a:ext uri="{FF2B5EF4-FFF2-40B4-BE49-F238E27FC236}">
                      <a16:creationId xmlns:a16="http://schemas.microsoft.com/office/drawing/2014/main" id="{7E825343-4477-C84D-B6C9-3B55154912ED}"/>
                    </a:ext>
                  </a:extLst>
                </p:cNvPr>
                <p:cNvSpPr/>
                <p:nvPr/>
              </p:nvSpPr>
              <p:spPr>
                <a:xfrm>
                  <a:off x="4144623" y="3683564"/>
                  <a:ext cx="0" cy="52110"/>
                </a:xfrm>
                <a:custGeom>
                  <a:avLst/>
                  <a:gdLst/>
                  <a:ahLst/>
                  <a:cxnLst/>
                  <a:rect l="0" t="0" r="0" b="0"/>
                  <a:pathLst>
                    <a:path h="43833">
                      <a:moveTo>
                        <a:pt x="0" y="43833"/>
                      </a:moveTo>
                      <a:lnTo>
                        <a:pt x="0" y="0"/>
                      </a:lnTo>
                    </a:path>
                  </a:pathLst>
                </a:custGeom>
                <a:ln w="5420" cap="flat">
                  <a:solidFill>
                    <a:srgbClr val="3B81A0">
                      <a:alpha val="100000"/>
                    </a:srgbClr>
                  </a:solidFill>
                  <a:prstDash val="solid"/>
                  <a:round/>
                </a:ln>
              </p:spPr>
              <p:txBody>
                <a:bodyPr/>
                <a:lstStyle/>
                <a:p>
                  <a:endParaRPr/>
                </a:p>
              </p:txBody>
            </p:sp>
            <p:sp>
              <p:nvSpPr>
                <p:cNvPr id="5570" name="pl1052">
                  <a:extLst>
                    <a:ext uri="{FF2B5EF4-FFF2-40B4-BE49-F238E27FC236}">
                      <a16:creationId xmlns:a16="http://schemas.microsoft.com/office/drawing/2014/main" id="{FB0D9691-B51D-E04E-A9C6-E11026225E7A}"/>
                    </a:ext>
                  </a:extLst>
                </p:cNvPr>
                <p:cNvSpPr/>
                <p:nvPr/>
              </p:nvSpPr>
              <p:spPr>
                <a:xfrm>
                  <a:off x="4144623" y="3770555"/>
                  <a:ext cx="0" cy="43762"/>
                </a:xfrm>
                <a:custGeom>
                  <a:avLst/>
                  <a:gdLst/>
                  <a:ahLst/>
                  <a:cxnLst/>
                  <a:rect l="0" t="0" r="0" b="0"/>
                  <a:pathLst>
                    <a:path h="36811">
                      <a:moveTo>
                        <a:pt x="0" y="0"/>
                      </a:moveTo>
                      <a:lnTo>
                        <a:pt x="0" y="36811"/>
                      </a:lnTo>
                    </a:path>
                  </a:pathLst>
                </a:custGeom>
                <a:ln w="5420" cap="flat">
                  <a:solidFill>
                    <a:srgbClr val="3B81A0">
                      <a:alpha val="100000"/>
                    </a:srgbClr>
                  </a:solidFill>
                  <a:prstDash val="solid"/>
                  <a:round/>
                </a:ln>
              </p:spPr>
              <p:txBody>
                <a:bodyPr/>
                <a:lstStyle/>
                <a:p>
                  <a:endParaRPr/>
                </a:p>
              </p:txBody>
            </p:sp>
            <p:sp>
              <p:nvSpPr>
                <p:cNvPr id="5571" name="pg1053">
                  <a:extLst>
                    <a:ext uri="{FF2B5EF4-FFF2-40B4-BE49-F238E27FC236}">
                      <a16:creationId xmlns:a16="http://schemas.microsoft.com/office/drawing/2014/main" id="{FA0EAF04-7865-F34B-9DDC-AA9E66720F6B}"/>
                    </a:ext>
                  </a:extLst>
                </p:cNvPr>
                <p:cNvSpPr/>
                <p:nvPr/>
              </p:nvSpPr>
              <p:spPr>
                <a:xfrm>
                  <a:off x="4105505" y="3735676"/>
                  <a:ext cx="78237" cy="34880"/>
                </a:xfrm>
                <a:custGeom>
                  <a:avLst/>
                  <a:gdLst/>
                  <a:ahLst/>
                  <a:cxnLst/>
                  <a:rect l="0" t="0" r="0" b="0"/>
                  <a:pathLst>
                    <a:path w="69364" h="29339">
                      <a:moveTo>
                        <a:pt x="0" y="0"/>
                      </a:moveTo>
                      <a:lnTo>
                        <a:pt x="0" y="29339"/>
                      </a:lnTo>
                      <a:lnTo>
                        <a:pt x="69364" y="2933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72" name="pl1054">
                  <a:extLst>
                    <a:ext uri="{FF2B5EF4-FFF2-40B4-BE49-F238E27FC236}">
                      <a16:creationId xmlns:a16="http://schemas.microsoft.com/office/drawing/2014/main" id="{F8A75F5D-7445-0146-839B-CB5645AD4A60}"/>
                    </a:ext>
                  </a:extLst>
                </p:cNvPr>
                <p:cNvSpPr/>
                <p:nvPr/>
              </p:nvSpPr>
              <p:spPr>
                <a:xfrm>
                  <a:off x="4105505" y="375169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73" name="pl1055">
                  <a:extLst>
                    <a:ext uri="{FF2B5EF4-FFF2-40B4-BE49-F238E27FC236}">
                      <a16:creationId xmlns:a16="http://schemas.microsoft.com/office/drawing/2014/main" id="{CB10688F-2D42-3A4B-920A-730401F9D7F5}"/>
                    </a:ext>
                  </a:extLst>
                </p:cNvPr>
                <p:cNvSpPr/>
                <p:nvPr/>
              </p:nvSpPr>
              <p:spPr>
                <a:xfrm>
                  <a:off x="4248942" y="3634393"/>
                  <a:ext cx="0" cy="5238"/>
                </a:xfrm>
                <a:custGeom>
                  <a:avLst/>
                  <a:gdLst/>
                  <a:ahLst/>
                  <a:cxnLst/>
                  <a:rect l="0" t="0" r="0" b="0"/>
                  <a:pathLst>
                    <a:path h="4406">
                      <a:moveTo>
                        <a:pt x="0" y="4406"/>
                      </a:moveTo>
                      <a:lnTo>
                        <a:pt x="0" y="0"/>
                      </a:lnTo>
                    </a:path>
                  </a:pathLst>
                </a:custGeom>
                <a:ln w="5420" cap="flat">
                  <a:solidFill>
                    <a:srgbClr val="E5BF6A">
                      <a:alpha val="100000"/>
                    </a:srgbClr>
                  </a:solidFill>
                  <a:prstDash val="solid"/>
                  <a:round/>
                </a:ln>
              </p:spPr>
              <p:txBody>
                <a:bodyPr/>
                <a:lstStyle/>
                <a:p>
                  <a:endParaRPr/>
                </a:p>
              </p:txBody>
            </p:sp>
            <p:sp>
              <p:nvSpPr>
                <p:cNvPr id="5574" name="pl1056">
                  <a:extLst>
                    <a:ext uri="{FF2B5EF4-FFF2-40B4-BE49-F238E27FC236}">
                      <a16:creationId xmlns:a16="http://schemas.microsoft.com/office/drawing/2014/main" id="{9320CA0A-38B0-B244-8391-ACF20BE14732}"/>
                    </a:ext>
                  </a:extLst>
                </p:cNvPr>
                <p:cNvSpPr/>
                <p:nvPr/>
              </p:nvSpPr>
              <p:spPr>
                <a:xfrm>
                  <a:off x="4248942" y="3670507"/>
                  <a:ext cx="0" cy="17672"/>
                </a:xfrm>
                <a:custGeom>
                  <a:avLst/>
                  <a:gdLst/>
                  <a:ahLst/>
                  <a:cxnLst/>
                  <a:rect l="0" t="0" r="0" b="0"/>
                  <a:pathLst>
                    <a:path h="14865">
                      <a:moveTo>
                        <a:pt x="0" y="0"/>
                      </a:moveTo>
                      <a:lnTo>
                        <a:pt x="0" y="14865"/>
                      </a:lnTo>
                    </a:path>
                  </a:pathLst>
                </a:custGeom>
                <a:ln w="5420" cap="flat">
                  <a:solidFill>
                    <a:srgbClr val="E5BF6A">
                      <a:alpha val="100000"/>
                    </a:srgbClr>
                  </a:solidFill>
                  <a:prstDash val="solid"/>
                  <a:round/>
                </a:ln>
              </p:spPr>
              <p:txBody>
                <a:bodyPr/>
                <a:lstStyle/>
                <a:p>
                  <a:endParaRPr/>
                </a:p>
              </p:txBody>
            </p:sp>
            <p:sp>
              <p:nvSpPr>
                <p:cNvPr id="5575" name="pg1057">
                  <a:extLst>
                    <a:ext uri="{FF2B5EF4-FFF2-40B4-BE49-F238E27FC236}">
                      <a16:creationId xmlns:a16="http://schemas.microsoft.com/office/drawing/2014/main" id="{8F253DF4-89AD-314F-906D-F6C495BBEA36}"/>
                    </a:ext>
                  </a:extLst>
                </p:cNvPr>
                <p:cNvSpPr/>
                <p:nvPr/>
              </p:nvSpPr>
              <p:spPr>
                <a:xfrm>
                  <a:off x="4209822" y="3639632"/>
                  <a:ext cx="78237" cy="30874"/>
                </a:xfrm>
                <a:custGeom>
                  <a:avLst/>
                  <a:gdLst/>
                  <a:ahLst/>
                  <a:cxnLst/>
                  <a:rect l="0" t="0" r="0" b="0"/>
                  <a:pathLst>
                    <a:path w="69364" h="25970">
                      <a:moveTo>
                        <a:pt x="0" y="0"/>
                      </a:moveTo>
                      <a:lnTo>
                        <a:pt x="0" y="25970"/>
                      </a:lnTo>
                      <a:lnTo>
                        <a:pt x="69364" y="2597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76" name="pl1058">
                  <a:extLst>
                    <a:ext uri="{FF2B5EF4-FFF2-40B4-BE49-F238E27FC236}">
                      <a16:creationId xmlns:a16="http://schemas.microsoft.com/office/drawing/2014/main" id="{66BDCA02-F5AA-5B4E-9B1D-C18639063FC0}"/>
                    </a:ext>
                  </a:extLst>
                </p:cNvPr>
                <p:cNvSpPr/>
                <p:nvPr/>
              </p:nvSpPr>
              <p:spPr>
                <a:xfrm>
                  <a:off x="4209822" y="365299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77" name="pt1059">
                  <a:extLst>
                    <a:ext uri="{FF2B5EF4-FFF2-40B4-BE49-F238E27FC236}">
                      <a16:creationId xmlns:a16="http://schemas.microsoft.com/office/drawing/2014/main" id="{B3AFCFA7-5A5C-0E45-82FB-88B811790385}"/>
                    </a:ext>
                  </a:extLst>
                </p:cNvPr>
                <p:cNvSpPr/>
                <p:nvPr/>
              </p:nvSpPr>
              <p:spPr>
                <a:xfrm>
                  <a:off x="4325257" y="3838324"/>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78" name="pt1060">
                  <a:extLst>
                    <a:ext uri="{FF2B5EF4-FFF2-40B4-BE49-F238E27FC236}">
                      <a16:creationId xmlns:a16="http://schemas.microsoft.com/office/drawing/2014/main" id="{1490D4AA-5EC4-1F4C-ADD6-FB466B7D044B}"/>
                    </a:ext>
                  </a:extLst>
                </p:cNvPr>
                <p:cNvSpPr/>
                <p:nvPr/>
              </p:nvSpPr>
              <p:spPr>
                <a:xfrm>
                  <a:off x="4325257" y="3752800"/>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79" name="pl1061">
                  <a:extLst>
                    <a:ext uri="{FF2B5EF4-FFF2-40B4-BE49-F238E27FC236}">
                      <a16:creationId xmlns:a16="http://schemas.microsoft.com/office/drawing/2014/main" id="{57498DCE-779F-0341-BE8D-C4B1C1CC6420}"/>
                    </a:ext>
                  </a:extLst>
                </p:cNvPr>
                <p:cNvSpPr/>
                <p:nvPr/>
              </p:nvSpPr>
              <p:spPr>
                <a:xfrm>
                  <a:off x="4353259" y="3819714"/>
                  <a:ext cx="0" cy="14171"/>
                </a:xfrm>
                <a:custGeom>
                  <a:avLst/>
                  <a:gdLst/>
                  <a:ahLst/>
                  <a:cxnLst/>
                  <a:rect l="0" t="0" r="0" b="0"/>
                  <a:pathLst>
                    <a:path h="11920">
                      <a:moveTo>
                        <a:pt x="0" y="11920"/>
                      </a:moveTo>
                      <a:lnTo>
                        <a:pt x="0" y="0"/>
                      </a:lnTo>
                    </a:path>
                  </a:pathLst>
                </a:custGeom>
                <a:ln w="5420" cap="flat">
                  <a:solidFill>
                    <a:srgbClr val="3B81A0">
                      <a:alpha val="100000"/>
                    </a:srgbClr>
                  </a:solidFill>
                  <a:prstDash val="solid"/>
                  <a:round/>
                </a:ln>
              </p:spPr>
              <p:txBody>
                <a:bodyPr/>
                <a:lstStyle/>
                <a:p>
                  <a:endParaRPr/>
                </a:p>
              </p:txBody>
            </p:sp>
            <p:sp>
              <p:nvSpPr>
                <p:cNvPr id="5580" name="pl1062">
                  <a:extLst>
                    <a:ext uri="{FF2B5EF4-FFF2-40B4-BE49-F238E27FC236}">
                      <a16:creationId xmlns:a16="http://schemas.microsoft.com/office/drawing/2014/main" id="{E5F684E3-77EE-7848-9A8B-C0DE8D23386A}"/>
                    </a:ext>
                  </a:extLst>
                </p:cNvPr>
                <p:cNvSpPr/>
                <p:nvPr/>
              </p:nvSpPr>
              <p:spPr>
                <a:xfrm>
                  <a:off x="4353259" y="3846326"/>
                  <a:ext cx="0" cy="16602"/>
                </a:xfrm>
                <a:custGeom>
                  <a:avLst/>
                  <a:gdLst/>
                  <a:ahLst/>
                  <a:cxnLst/>
                  <a:rect l="0" t="0" r="0" b="0"/>
                  <a:pathLst>
                    <a:path h="13965">
                      <a:moveTo>
                        <a:pt x="0" y="0"/>
                      </a:moveTo>
                      <a:lnTo>
                        <a:pt x="0" y="13965"/>
                      </a:lnTo>
                    </a:path>
                  </a:pathLst>
                </a:custGeom>
                <a:ln w="5420" cap="flat">
                  <a:solidFill>
                    <a:srgbClr val="3B81A0">
                      <a:alpha val="100000"/>
                    </a:srgbClr>
                  </a:solidFill>
                  <a:prstDash val="solid"/>
                  <a:round/>
                </a:ln>
              </p:spPr>
              <p:txBody>
                <a:bodyPr/>
                <a:lstStyle/>
                <a:p>
                  <a:endParaRPr/>
                </a:p>
              </p:txBody>
            </p:sp>
            <p:sp>
              <p:nvSpPr>
                <p:cNvPr id="5581" name="pg1063">
                  <a:extLst>
                    <a:ext uri="{FF2B5EF4-FFF2-40B4-BE49-F238E27FC236}">
                      <a16:creationId xmlns:a16="http://schemas.microsoft.com/office/drawing/2014/main" id="{0A2B096B-5A35-0F4F-AC2E-2351053F6DB4}"/>
                    </a:ext>
                  </a:extLst>
                </p:cNvPr>
                <p:cNvSpPr/>
                <p:nvPr/>
              </p:nvSpPr>
              <p:spPr>
                <a:xfrm>
                  <a:off x="4314141" y="3833885"/>
                  <a:ext cx="78237" cy="12440"/>
                </a:xfrm>
                <a:custGeom>
                  <a:avLst/>
                  <a:gdLst/>
                  <a:ahLst/>
                  <a:cxnLst/>
                  <a:rect l="0" t="0" r="0" b="0"/>
                  <a:pathLst>
                    <a:path w="69364" h="10464">
                      <a:moveTo>
                        <a:pt x="0" y="0"/>
                      </a:moveTo>
                      <a:lnTo>
                        <a:pt x="0" y="10464"/>
                      </a:lnTo>
                      <a:lnTo>
                        <a:pt x="69364" y="1046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82" name="pl1064">
                  <a:extLst>
                    <a:ext uri="{FF2B5EF4-FFF2-40B4-BE49-F238E27FC236}">
                      <a16:creationId xmlns:a16="http://schemas.microsoft.com/office/drawing/2014/main" id="{A6355B83-B8C7-0A4A-BE27-9640A4625785}"/>
                    </a:ext>
                  </a:extLst>
                </p:cNvPr>
                <p:cNvSpPr/>
                <p:nvPr/>
              </p:nvSpPr>
              <p:spPr>
                <a:xfrm>
                  <a:off x="4314141" y="384055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83" name="pl1065">
                  <a:extLst>
                    <a:ext uri="{FF2B5EF4-FFF2-40B4-BE49-F238E27FC236}">
                      <a16:creationId xmlns:a16="http://schemas.microsoft.com/office/drawing/2014/main" id="{D9BEEBE4-DD22-8040-94AC-C3D720F37025}"/>
                    </a:ext>
                  </a:extLst>
                </p:cNvPr>
                <p:cNvSpPr/>
                <p:nvPr/>
              </p:nvSpPr>
              <p:spPr>
                <a:xfrm>
                  <a:off x="4457576" y="3737029"/>
                  <a:ext cx="0" cy="4736"/>
                </a:xfrm>
                <a:custGeom>
                  <a:avLst/>
                  <a:gdLst/>
                  <a:ahLst/>
                  <a:cxnLst/>
                  <a:rect l="0" t="0" r="0" b="0"/>
                  <a:pathLst>
                    <a:path h="3984">
                      <a:moveTo>
                        <a:pt x="0" y="3984"/>
                      </a:moveTo>
                      <a:lnTo>
                        <a:pt x="0" y="0"/>
                      </a:lnTo>
                    </a:path>
                  </a:pathLst>
                </a:custGeom>
                <a:ln w="5420" cap="flat">
                  <a:solidFill>
                    <a:srgbClr val="E5BF6A">
                      <a:alpha val="100000"/>
                    </a:srgbClr>
                  </a:solidFill>
                  <a:prstDash val="solid"/>
                  <a:round/>
                </a:ln>
              </p:spPr>
              <p:txBody>
                <a:bodyPr/>
                <a:lstStyle/>
                <a:p>
                  <a:endParaRPr/>
                </a:p>
              </p:txBody>
            </p:sp>
            <p:sp>
              <p:nvSpPr>
                <p:cNvPr id="5584" name="pl1066">
                  <a:extLst>
                    <a:ext uri="{FF2B5EF4-FFF2-40B4-BE49-F238E27FC236}">
                      <a16:creationId xmlns:a16="http://schemas.microsoft.com/office/drawing/2014/main" id="{462D6D14-F2F3-114E-871F-53A1373A2180}"/>
                    </a:ext>
                  </a:extLst>
                </p:cNvPr>
                <p:cNvSpPr/>
                <p:nvPr/>
              </p:nvSpPr>
              <p:spPr>
                <a:xfrm>
                  <a:off x="4457576" y="3773612"/>
                  <a:ext cx="0" cy="13271"/>
                </a:xfrm>
                <a:custGeom>
                  <a:avLst/>
                  <a:gdLst/>
                  <a:ahLst/>
                  <a:cxnLst/>
                  <a:rect l="0" t="0" r="0" b="0"/>
                  <a:pathLst>
                    <a:path h="11163">
                      <a:moveTo>
                        <a:pt x="0" y="0"/>
                      </a:moveTo>
                      <a:lnTo>
                        <a:pt x="0" y="11163"/>
                      </a:lnTo>
                    </a:path>
                  </a:pathLst>
                </a:custGeom>
                <a:ln w="5420" cap="flat">
                  <a:solidFill>
                    <a:srgbClr val="E5BF6A">
                      <a:alpha val="100000"/>
                    </a:srgbClr>
                  </a:solidFill>
                  <a:prstDash val="solid"/>
                  <a:round/>
                </a:ln>
              </p:spPr>
              <p:txBody>
                <a:bodyPr/>
                <a:lstStyle/>
                <a:p>
                  <a:endParaRPr/>
                </a:p>
              </p:txBody>
            </p:sp>
            <p:sp>
              <p:nvSpPr>
                <p:cNvPr id="5585" name="pg1067">
                  <a:extLst>
                    <a:ext uri="{FF2B5EF4-FFF2-40B4-BE49-F238E27FC236}">
                      <a16:creationId xmlns:a16="http://schemas.microsoft.com/office/drawing/2014/main" id="{BE80A67F-EE5B-3844-B1F8-F9914C44B550}"/>
                    </a:ext>
                  </a:extLst>
                </p:cNvPr>
                <p:cNvSpPr/>
                <p:nvPr/>
              </p:nvSpPr>
              <p:spPr>
                <a:xfrm>
                  <a:off x="4418458" y="3741767"/>
                  <a:ext cx="78237" cy="31845"/>
                </a:xfrm>
                <a:custGeom>
                  <a:avLst/>
                  <a:gdLst/>
                  <a:ahLst/>
                  <a:cxnLst/>
                  <a:rect l="0" t="0" r="0" b="0"/>
                  <a:pathLst>
                    <a:path w="69364" h="26787">
                      <a:moveTo>
                        <a:pt x="0" y="0"/>
                      </a:moveTo>
                      <a:lnTo>
                        <a:pt x="0" y="26787"/>
                      </a:lnTo>
                      <a:lnTo>
                        <a:pt x="69364" y="2678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86" name="pl1068">
                  <a:extLst>
                    <a:ext uri="{FF2B5EF4-FFF2-40B4-BE49-F238E27FC236}">
                      <a16:creationId xmlns:a16="http://schemas.microsoft.com/office/drawing/2014/main" id="{E3FF7F44-2DC4-DC42-B7BF-82ADBDC4A2AB}"/>
                    </a:ext>
                  </a:extLst>
                </p:cNvPr>
                <p:cNvSpPr/>
                <p:nvPr/>
              </p:nvSpPr>
              <p:spPr>
                <a:xfrm>
                  <a:off x="4418458" y="376936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87" name="pl1069">
                  <a:extLst>
                    <a:ext uri="{FF2B5EF4-FFF2-40B4-BE49-F238E27FC236}">
                      <a16:creationId xmlns:a16="http://schemas.microsoft.com/office/drawing/2014/main" id="{D7020636-7CC1-0E41-BBCB-4233388A7787}"/>
                    </a:ext>
                  </a:extLst>
                </p:cNvPr>
                <p:cNvSpPr/>
                <p:nvPr/>
              </p:nvSpPr>
              <p:spPr>
                <a:xfrm>
                  <a:off x="4561894" y="3710345"/>
                  <a:ext cx="0" cy="31581"/>
                </a:xfrm>
                <a:custGeom>
                  <a:avLst/>
                  <a:gdLst/>
                  <a:ahLst/>
                  <a:cxnLst/>
                  <a:rect l="0" t="0" r="0" b="0"/>
                  <a:pathLst>
                    <a:path h="26565">
                      <a:moveTo>
                        <a:pt x="0" y="26565"/>
                      </a:moveTo>
                      <a:lnTo>
                        <a:pt x="0" y="0"/>
                      </a:lnTo>
                    </a:path>
                  </a:pathLst>
                </a:custGeom>
                <a:ln w="5420" cap="flat">
                  <a:solidFill>
                    <a:srgbClr val="3B81A0">
                      <a:alpha val="100000"/>
                    </a:srgbClr>
                  </a:solidFill>
                  <a:prstDash val="solid"/>
                  <a:round/>
                </a:ln>
              </p:spPr>
              <p:txBody>
                <a:bodyPr/>
                <a:lstStyle/>
                <a:p>
                  <a:endParaRPr/>
                </a:p>
              </p:txBody>
            </p:sp>
            <p:sp>
              <p:nvSpPr>
                <p:cNvPr id="5588" name="pl1070">
                  <a:extLst>
                    <a:ext uri="{FF2B5EF4-FFF2-40B4-BE49-F238E27FC236}">
                      <a16:creationId xmlns:a16="http://schemas.microsoft.com/office/drawing/2014/main" id="{42AD19EF-2147-0947-AAC1-D1A08F695F78}"/>
                    </a:ext>
                  </a:extLst>
                </p:cNvPr>
                <p:cNvSpPr/>
                <p:nvPr/>
              </p:nvSpPr>
              <p:spPr>
                <a:xfrm>
                  <a:off x="4561894" y="3763191"/>
                  <a:ext cx="0" cy="4735"/>
                </a:xfrm>
                <a:custGeom>
                  <a:avLst/>
                  <a:gdLst/>
                  <a:ahLst/>
                  <a:cxnLst/>
                  <a:rect l="0" t="0" r="0" b="0"/>
                  <a:pathLst>
                    <a:path h="3983">
                      <a:moveTo>
                        <a:pt x="0" y="0"/>
                      </a:moveTo>
                      <a:lnTo>
                        <a:pt x="0" y="3983"/>
                      </a:lnTo>
                    </a:path>
                  </a:pathLst>
                </a:custGeom>
                <a:ln w="5420" cap="flat">
                  <a:solidFill>
                    <a:srgbClr val="3B81A0">
                      <a:alpha val="100000"/>
                    </a:srgbClr>
                  </a:solidFill>
                  <a:prstDash val="solid"/>
                  <a:round/>
                </a:ln>
              </p:spPr>
              <p:txBody>
                <a:bodyPr/>
                <a:lstStyle/>
                <a:p>
                  <a:endParaRPr/>
                </a:p>
              </p:txBody>
            </p:sp>
            <p:sp>
              <p:nvSpPr>
                <p:cNvPr id="5589" name="pg1071">
                  <a:extLst>
                    <a:ext uri="{FF2B5EF4-FFF2-40B4-BE49-F238E27FC236}">
                      <a16:creationId xmlns:a16="http://schemas.microsoft.com/office/drawing/2014/main" id="{64196BAE-A7DC-A147-A78B-526BBAA7FB0C}"/>
                    </a:ext>
                  </a:extLst>
                </p:cNvPr>
                <p:cNvSpPr/>
                <p:nvPr/>
              </p:nvSpPr>
              <p:spPr>
                <a:xfrm>
                  <a:off x="4522774" y="3741926"/>
                  <a:ext cx="78237" cy="21265"/>
                </a:xfrm>
                <a:custGeom>
                  <a:avLst/>
                  <a:gdLst/>
                  <a:ahLst/>
                  <a:cxnLst/>
                  <a:rect l="0" t="0" r="0" b="0"/>
                  <a:pathLst>
                    <a:path w="69364" h="17887">
                      <a:moveTo>
                        <a:pt x="0" y="0"/>
                      </a:moveTo>
                      <a:lnTo>
                        <a:pt x="0" y="17887"/>
                      </a:lnTo>
                      <a:lnTo>
                        <a:pt x="69364" y="1788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90" name="pl1072">
                  <a:extLst>
                    <a:ext uri="{FF2B5EF4-FFF2-40B4-BE49-F238E27FC236}">
                      <a16:creationId xmlns:a16="http://schemas.microsoft.com/office/drawing/2014/main" id="{4E024CDE-A19E-1449-8100-BA8F32F48430}"/>
                    </a:ext>
                  </a:extLst>
                </p:cNvPr>
                <p:cNvSpPr/>
                <p:nvPr/>
              </p:nvSpPr>
              <p:spPr>
                <a:xfrm>
                  <a:off x="4522774" y="375540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591" name="pl1073">
                  <a:extLst>
                    <a:ext uri="{FF2B5EF4-FFF2-40B4-BE49-F238E27FC236}">
                      <a16:creationId xmlns:a16="http://schemas.microsoft.com/office/drawing/2014/main" id="{33A30F56-F1C3-EC4F-A55B-0A39B0880126}"/>
                    </a:ext>
                  </a:extLst>
                </p:cNvPr>
                <p:cNvSpPr/>
                <p:nvPr/>
              </p:nvSpPr>
              <p:spPr>
                <a:xfrm>
                  <a:off x="4666212" y="3594969"/>
                  <a:ext cx="0" cy="37357"/>
                </a:xfrm>
                <a:custGeom>
                  <a:avLst/>
                  <a:gdLst/>
                  <a:ahLst/>
                  <a:cxnLst/>
                  <a:rect l="0" t="0" r="0" b="0"/>
                  <a:pathLst>
                    <a:path h="31423">
                      <a:moveTo>
                        <a:pt x="0" y="31423"/>
                      </a:moveTo>
                      <a:lnTo>
                        <a:pt x="0" y="0"/>
                      </a:lnTo>
                    </a:path>
                  </a:pathLst>
                </a:custGeom>
                <a:ln w="5420" cap="flat">
                  <a:solidFill>
                    <a:srgbClr val="E5BF6A">
                      <a:alpha val="100000"/>
                    </a:srgbClr>
                  </a:solidFill>
                  <a:prstDash val="solid"/>
                  <a:round/>
                </a:ln>
              </p:spPr>
              <p:txBody>
                <a:bodyPr/>
                <a:lstStyle/>
                <a:p>
                  <a:endParaRPr/>
                </a:p>
              </p:txBody>
            </p:sp>
            <p:sp>
              <p:nvSpPr>
                <p:cNvPr id="5592" name="pl1074">
                  <a:extLst>
                    <a:ext uri="{FF2B5EF4-FFF2-40B4-BE49-F238E27FC236}">
                      <a16:creationId xmlns:a16="http://schemas.microsoft.com/office/drawing/2014/main" id="{A0B365AC-CEE1-6F49-A3F3-6FAC7F85ECEC}"/>
                    </a:ext>
                  </a:extLst>
                </p:cNvPr>
                <p:cNvSpPr/>
                <p:nvPr/>
              </p:nvSpPr>
              <p:spPr>
                <a:xfrm>
                  <a:off x="4666212" y="3680439"/>
                  <a:ext cx="0" cy="21689"/>
                </a:xfrm>
                <a:custGeom>
                  <a:avLst/>
                  <a:gdLst/>
                  <a:ahLst/>
                  <a:cxnLst/>
                  <a:rect l="0" t="0" r="0" b="0"/>
                  <a:pathLst>
                    <a:path h="18244">
                      <a:moveTo>
                        <a:pt x="0" y="0"/>
                      </a:moveTo>
                      <a:lnTo>
                        <a:pt x="0" y="18244"/>
                      </a:lnTo>
                    </a:path>
                  </a:pathLst>
                </a:custGeom>
                <a:ln w="5420" cap="flat">
                  <a:solidFill>
                    <a:srgbClr val="E5BF6A">
                      <a:alpha val="100000"/>
                    </a:srgbClr>
                  </a:solidFill>
                  <a:prstDash val="solid"/>
                  <a:round/>
                </a:ln>
              </p:spPr>
              <p:txBody>
                <a:bodyPr/>
                <a:lstStyle/>
                <a:p>
                  <a:endParaRPr/>
                </a:p>
              </p:txBody>
            </p:sp>
            <p:sp>
              <p:nvSpPr>
                <p:cNvPr id="5593" name="pg1075">
                  <a:extLst>
                    <a:ext uri="{FF2B5EF4-FFF2-40B4-BE49-F238E27FC236}">
                      <a16:creationId xmlns:a16="http://schemas.microsoft.com/office/drawing/2014/main" id="{FEA4DD93-AE80-1942-9B90-53FB4AB6F8E3}"/>
                    </a:ext>
                  </a:extLst>
                </p:cNvPr>
                <p:cNvSpPr/>
                <p:nvPr/>
              </p:nvSpPr>
              <p:spPr>
                <a:xfrm>
                  <a:off x="4627094" y="3632326"/>
                  <a:ext cx="78237" cy="48113"/>
                </a:xfrm>
                <a:custGeom>
                  <a:avLst/>
                  <a:gdLst/>
                  <a:ahLst/>
                  <a:cxnLst/>
                  <a:rect l="0" t="0" r="0" b="0"/>
                  <a:pathLst>
                    <a:path w="69364" h="40470">
                      <a:moveTo>
                        <a:pt x="0" y="0"/>
                      </a:moveTo>
                      <a:lnTo>
                        <a:pt x="0" y="40470"/>
                      </a:lnTo>
                      <a:lnTo>
                        <a:pt x="69364" y="4047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594" name="pl1076">
                  <a:extLst>
                    <a:ext uri="{FF2B5EF4-FFF2-40B4-BE49-F238E27FC236}">
                      <a16:creationId xmlns:a16="http://schemas.microsoft.com/office/drawing/2014/main" id="{73B6A43F-E325-DF42-8E3D-ABB8B344CAF4}"/>
                    </a:ext>
                  </a:extLst>
                </p:cNvPr>
                <p:cNvSpPr/>
                <p:nvPr/>
              </p:nvSpPr>
              <p:spPr>
                <a:xfrm>
                  <a:off x="4627094" y="365899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595" name="pt1077">
                  <a:extLst>
                    <a:ext uri="{FF2B5EF4-FFF2-40B4-BE49-F238E27FC236}">
                      <a16:creationId xmlns:a16="http://schemas.microsoft.com/office/drawing/2014/main" id="{DA2F5D86-F10C-7A4D-AAAA-308215B454F9}"/>
                    </a:ext>
                  </a:extLst>
                </p:cNvPr>
                <p:cNvSpPr/>
                <p:nvPr/>
              </p:nvSpPr>
              <p:spPr>
                <a:xfrm>
                  <a:off x="4742528" y="3809941"/>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596" name="pl1078">
                  <a:extLst>
                    <a:ext uri="{FF2B5EF4-FFF2-40B4-BE49-F238E27FC236}">
                      <a16:creationId xmlns:a16="http://schemas.microsoft.com/office/drawing/2014/main" id="{7874BC70-6E22-C749-8F79-2D3B064260C2}"/>
                    </a:ext>
                  </a:extLst>
                </p:cNvPr>
                <p:cNvSpPr/>
                <p:nvPr/>
              </p:nvSpPr>
              <p:spPr>
                <a:xfrm>
                  <a:off x="4770530" y="3850043"/>
                  <a:ext cx="0" cy="245"/>
                </a:xfrm>
                <a:custGeom>
                  <a:avLst/>
                  <a:gdLst/>
                  <a:ahLst/>
                  <a:cxnLst/>
                  <a:rect l="0" t="0" r="0" b="0"/>
                  <a:pathLst>
                    <a:path h="206">
                      <a:moveTo>
                        <a:pt x="0" y="206"/>
                      </a:moveTo>
                      <a:lnTo>
                        <a:pt x="0" y="0"/>
                      </a:lnTo>
                    </a:path>
                  </a:pathLst>
                </a:custGeom>
                <a:ln w="5420" cap="flat">
                  <a:solidFill>
                    <a:srgbClr val="3B81A0">
                      <a:alpha val="100000"/>
                    </a:srgbClr>
                  </a:solidFill>
                  <a:prstDash val="solid"/>
                  <a:round/>
                </a:ln>
              </p:spPr>
              <p:txBody>
                <a:bodyPr/>
                <a:lstStyle/>
                <a:p>
                  <a:endParaRPr/>
                </a:p>
              </p:txBody>
            </p:sp>
            <p:sp>
              <p:nvSpPr>
                <p:cNvPr id="5597" name="pl1079">
                  <a:extLst>
                    <a:ext uri="{FF2B5EF4-FFF2-40B4-BE49-F238E27FC236}">
                      <a16:creationId xmlns:a16="http://schemas.microsoft.com/office/drawing/2014/main" id="{985C0966-8977-EB45-9C88-CA3AE98455F5}"/>
                    </a:ext>
                  </a:extLst>
                </p:cNvPr>
                <p:cNvSpPr/>
                <p:nvPr/>
              </p:nvSpPr>
              <p:spPr>
                <a:xfrm>
                  <a:off x="4770530" y="3856373"/>
                  <a:ext cx="0" cy="3056"/>
                </a:xfrm>
                <a:custGeom>
                  <a:avLst/>
                  <a:gdLst/>
                  <a:ahLst/>
                  <a:cxnLst/>
                  <a:rect l="0" t="0" r="0" b="0"/>
                  <a:pathLst>
                    <a:path h="2570">
                      <a:moveTo>
                        <a:pt x="0" y="0"/>
                      </a:moveTo>
                      <a:lnTo>
                        <a:pt x="0" y="2570"/>
                      </a:lnTo>
                    </a:path>
                  </a:pathLst>
                </a:custGeom>
                <a:ln w="5420" cap="flat">
                  <a:solidFill>
                    <a:srgbClr val="3B81A0">
                      <a:alpha val="100000"/>
                    </a:srgbClr>
                  </a:solidFill>
                  <a:prstDash val="solid"/>
                  <a:round/>
                </a:ln>
              </p:spPr>
              <p:txBody>
                <a:bodyPr/>
                <a:lstStyle/>
                <a:p>
                  <a:endParaRPr/>
                </a:p>
              </p:txBody>
            </p:sp>
            <p:sp>
              <p:nvSpPr>
                <p:cNvPr id="5598" name="pg1080">
                  <a:extLst>
                    <a:ext uri="{FF2B5EF4-FFF2-40B4-BE49-F238E27FC236}">
                      <a16:creationId xmlns:a16="http://schemas.microsoft.com/office/drawing/2014/main" id="{04FCA862-B3B4-B84D-9B3C-039645240203}"/>
                    </a:ext>
                  </a:extLst>
                </p:cNvPr>
                <p:cNvSpPr/>
                <p:nvPr/>
              </p:nvSpPr>
              <p:spPr>
                <a:xfrm>
                  <a:off x="4731411" y="3850288"/>
                  <a:ext cx="78237" cy="6084"/>
                </a:xfrm>
                <a:custGeom>
                  <a:avLst/>
                  <a:gdLst/>
                  <a:ahLst/>
                  <a:cxnLst/>
                  <a:rect l="0" t="0" r="0" b="0"/>
                  <a:pathLst>
                    <a:path w="69364" h="5118">
                      <a:moveTo>
                        <a:pt x="0" y="0"/>
                      </a:moveTo>
                      <a:lnTo>
                        <a:pt x="0" y="5118"/>
                      </a:lnTo>
                      <a:lnTo>
                        <a:pt x="69364" y="511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599" name="pl1081">
                  <a:extLst>
                    <a:ext uri="{FF2B5EF4-FFF2-40B4-BE49-F238E27FC236}">
                      <a16:creationId xmlns:a16="http://schemas.microsoft.com/office/drawing/2014/main" id="{F1E7F6E4-E2DC-7946-BCD1-8FC01A0BD682}"/>
                    </a:ext>
                  </a:extLst>
                </p:cNvPr>
                <p:cNvSpPr/>
                <p:nvPr/>
              </p:nvSpPr>
              <p:spPr>
                <a:xfrm>
                  <a:off x="4731411" y="385193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00" name="pl1082">
                  <a:extLst>
                    <a:ext uri="{FF2B5EF4-FFF2-40B4-BE49-F238E27FC236}">
                      <a16:creationId xmlns:a16="http://schemas.microsoft.com/office/drawing/2014/main" id="{154F5492-6E3B-F346-AE0B-7C08DCFDB40E}"/>
                    </a:ext>
                  </a:extLst>
                </p:cNvPr>
                <p:cNvSpPr/>
                <p:nvPr/>
              </p:nvSpPr>
              <p:spPr>
                <a:xfrm>
                  <a:off x="4874847" y="3736537"/>
                  <a:ext cx="0" cy="15260"/>
                </a:xfrm>
                <a:custGeom>
                  <a:avLst/>
                  <a:gdLst/>
                  <a:ahLst/>
                  <a:cxnLst/>
                  <a:rect l="0" t="0" r="0" b="0"/>
                  <a:pathLst>
                    <a:path h="12836">
                      <a:moveTo>
                        <a:pt x="0" y="12836"/>
                      </a:moveTo>
                      <a:lnTo>
                        <a:pt x="0" y="0"/>
                      </a:lnTo>
                    </a:path>
                  </a:pathLst>
                </a:custGeom>
                <a:ln w="5420" cap="flat">
                  <a:solidFill>
                    <a:srgbClr val="E5BF6A">
                      <a:alpha val="100000"/>
                    </a:srgbClr>
                  </a:solidFill>
                  <a:prstDash val="solid"/>
                  <a:round/>
                </a:ln>
              </p:spPr>
              <p:txBody>
                <a:bodyPr/>
                <a:lstStyle/>
                <a:p>
                  <a:endParaRPr/>
                </a:p>
              </p:txBody>
            </p:sp>
            <p:sp>
              <p:nvSpPr>
                <p:cNvPr id="5601" name="pl1083">
                  <a:extLst>
                    <a:ext uri="{FF2B5EF4-FFF2-40B4-BE49-F238E27FC236}">
                      <a16:creationId xmlns:a16="http://schemas.microsoft.com/office/drawing/2014/main" id="{F5BC8AEC-F236-C74C-9256-24609007E874}"/>
                    </a:ext>
                  </a:extLst>
                </p:cNvPr>
                <p:cNvSpPr/>
                <p:nvPr/>
              </p:nvSpPr>
              <p:spPr>
                <a:xfrm>
                  <a:off x="4874847" y="3778331"/>
                  <a:ext cx="0" cy="3783"/>
                </a:xfrm>
                <a:custGeom>
                  <a:avLst/>
                  <a:gdLst/>
                  <a:ahLst/>
                  <a:cxnLst/>
                  <a:rect l="0" t="0" r="0" b="0"/>
                  <a:pathLst>
                    <a:path h="3182">
                      <a:moveTo>
                        <a:pt x="0" y="0"/>
                      </a:moveTo>
                      <a:lnTo>
                        <a:pt x="0" y="3182"/>
                      </a:lnTo>
                    </a:path>
                  </a:pathLst>
                </a:custGeom>
                <a:ln w="5420" cap="flat">
                  <a:solidFill>
                    <a:srgbClr val="E5BF6A">
                      <a:alpha val="100000"/>
                    </a:srgbClr>
                  </a:solidFill>
                  <a:prstDash val="solid"/>
                  <a:round/>
                </a:ln>
              </p:spPr>
              <p:txBody>
                <a:bodyPr/>
                <a:lstStyle/>
                <a:p>
                  <a:endParaRPr/>
                </a:p>
              </p:txBody>
            </p:sp>
            <p:sp>
              <p:nvSpPr>
                <p:cNvPr id="5602" name="pg1084">
                  <a:extLst>
                    <a:ext uri="{FF2B5EF4-FFF2-40B4-BE49-F238E27FC236}">
                      <a16:creationId xmlns:a16="http://schemas.microsoft.com/office/drawing/2014/main" id="{51B8944A-FA76-7740-990E-84C9D1CE7B12}"/>
                    </a:ext>
                  </a:extLst>
                </p:cNvPr>
                <p:cNvSpPr/>
                <p:nvPr/>
              </p:nvSpPr>
              <p:spPr>
                <a:xfrm>
                  <a:off x="4835729" y="3751797"/>
                  <a:ext cx="78237" cy="26532"/>
                </a:xfrm>
                <a:custGeom>
                  <a:avLst/>
                  <a:gdLst/>
                  <a:ahLst/>
                  <a:cxnLst/>
                  <a:rect l="0" t="0" r="0" b="0"/>
                  <a:pathLst>
                    <a:path w="69364" h="22318">
                      <a:moveTo>
                        <a:pt x="0" y="0"/>
                      </a:moveTo>
                      <a:lnTo>
                        <a:pt x="0" y="22318"/>
                      </a:lnTo>
                      <a:lnTo>
                        <a:pt x="69364" y="2231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03" name="pl1085">
                  <a:extLst>
                    <a:ext uri="{FF2B5EF4-FFF2-40B4-BE49-F238E27FC236}">
                      <a16:creationId xmlns:a16="http://schemas.microsoft.com/office/drawing/2014/main" id="{969DB399-B6D1-C141-9391-906994864F21}"/>
                    </a:ext>
                  </a:extLst>
                </p:cNvPr>
                <p:cNvSpPr/>
                <p:nvPr/>
              </p:nvSpPr>
              <p:spPr>
                <a:xfrm>
                  <a:off x="4835729" y="376907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04" name="pl1086">
                  <a:extLst>
                    <a:ext uri="{FF2B5EF4-FFF2-40B4-BE49-F238E27FC236}">
                      <a16:creationId xmlns:a16="http://schemas.microsoft.com/office/drawing/2014/main" id="{FC8BA62D-4915-A74E-9E28-4318A7CF11D0}"/>
                    </a:ext>
                  </a:extLst>
                </p:cNvPr>
                <p:cNvSpPr/>
                <p:nvPr/>
              </p:nvSpPr>
              <p:spPr>
                <a:xfrm>
                  <a:off x="4979166" y="3759156"/>
                  <a:ext cx="0" cy="13523"/>
                </a:xfrm>
                <a:custGeom>
                  <a:avLst/>
                  <a:gdLst/>
                  <a:ahLst/>
                  <a:cxnLst/>
                  <a:rect l="0" t="0" r="0" b="0"/>
                  <a:pathLst>
                    <a:path h="11375">
                      <a:moveTo>
                        <a:pt x="0" y="11375"/>
                      </a:moveTo>
                      <a:lnTo>
                        <a:pt x="0" y="0"/>
                      </a:lnTo>
                    </a:path>
                  </a:pathLst>
                </a:custGeom>
                <a:ln w="5420" cap="flat">
                  <a:solidFill>
                    <a:srgbClr val="3B81A0">
                      <a:alpha val="100000"/>
                    </a:srgbClr>
                  </a:solidFill>
                  <a:prstDash val="solid"/>
                  <a:round/>
                </a:ln>
              </p:spPr>
              <p:txBody>
                <a:bodyPr/>
                <a:lstStyle/>
                <a:p>
                  <a:endParaRPr/>
                </a:p>
              </p:txBody>
            </p:sp>
            <p:sp>
              <p:nvSpPr>
                <p:cNvPr id="5605" name="pl1087">
                  <a:extLst>
                    <a:ext uri="{FF2B5EF4-FFF2-40B4-BE49-F238E27FC236}">
                      <a16:creationId xmlns:a16="http://schemas.microsoft.com/office/drawing/2014/main" id="{3B27C1BF-048E-7C45-ADD5-5365964CB7EA}"/>
                    </a:ext>
                  </a:extLst>
                </p:cNvPr>
                <p:cNvSpPr/>
                <p:nvPr/>
              </p:nvSpPr>
              <p:spPr>
                <a:xfrm>
                  <a:off x="4979166" y="3794517"/>
                  <a:ext cx="0" cy="21560"/>
                </a:xfrm>
                <a:custGeom>
                  <a:avLst/>
                  <a:gdLst/>
                  <a:ahLst/>
                  <a:cxnLst/>
                  <a:rect l="0" t="0" r="0" b="0"/>
                  <a:pathLst>
                    <a:path h="18135">
                      <a:moveTo>
                        <a:pt x="0" y="0"/>
                      </a:moveTo>
                      <a:lnTo>
                        <a:pt x="0" y="18135"/>
                      </a:lnTo>
                    </a:path>
                  </a:pathLst>
                </a:custGeom>
                <a:ln w="5420" cap="flat">
                  <a:solidFill>
                    <a:srgbClr val="3B81A0">
                      <a:alpha val="100000"/>
                    </a:srgbClr>
                  </a:solidFill>
                  <a:prstDash val="solid"/>
                  <a:round/>
                </a:ln>
              </p:spPr>
              <p:txBody>
                <a:bodyPr/>
                <a:lstStyle/>
                <a:p>
                  <a:endParaRPr/>
                </a:p>
              </p:txBody>
            </p:sp>
            <p:sp>
              <p:nvSpPr>
                <p:cNvPr id="5606" name="pg1088">
                  <a:extLst>
                    <a:ext uri="{FF2B5EF4-FFF2-40B4-BE49-F238E27FC236}">
                      <a16:creationId xmlns:a16="http://schemas.microsoft.com/office/drawing/2014/main" id="{9004314A-A9A3-4B40-BDE8-8F27D62D6301}"/>
                    </a:ext>
                  </a:extLst>
                </p:cNvPr>
                <p:cNvSpPr/>
                <p:nvPr/>
              </p:nvSpPr>
              <p:spPr>
                <a:xfrm>
                  <a:off x="4940047" y="3772678"/>
                  <a:ext cx="78237" cy="21837"/>
                </a:xfrm>
                <a:custGeom>
                  <a:avLst/>
                  <a:gdLst/>
                  <a:ahLst/>
                  <a:cxnLst/>
                  <a:rect l="0" t="0" r="0" b="0"/>
                  <a:pathLst>
                    <a:path w="69364" h="18368">
                      <a:moveTo>
                        <a:pt x="0" y="0"/>
                      </a:moveTo>
                      <a:lnTo>
                        <a:pt x="0" y="18368"/>
                      </a:lnTo>
                      <a:lnTo>
                        <a:pt x="69364" y="1836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07" name="pl1089">
                  <a:extLst>
                    <a:ext uri="{FF2B5EF4-FFF2-40B4-BE49-F238E27FC236}">
                      <a16:creationId xmlns:a16="http://schemas.microsoft.com/office/drawing/2014/main" id="{ED72666A-2A22-5E40-A3C0-BBF9E1393008}"/>
                    </a:ext>
                  </a:extLst>
                </p:cNvPr>
                <p:cNvSpPr/>
                <p:nvPr/>
              </p:nvSpPr>
              <p:spPr>
                <a:xfrm>
                  <a:off x="4940047" y="378683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08" name="pt1090">
                  <a:extLst>
                    <a:ext uri="{FF2B5EF4-FFF2-40B4-BE49-F238E27FC236}">
                      <a16:creationId xmlns:a16="http://schemas.microsoft.com/office/drawing/2014/main" id="{42238F4D-FEFD-FB44-9346-68B3AFD63FC2}"/>
                    </a:ext>
                  </a:extLst>
                </p:cNvPr>
                <p:cNvSpPr/>
                <p:nvPr/>
              </p:nvSpPr>
              <p:spPr>
                <a:xfrm>
                  <a:off x="5055481" y="3570737"/>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09" name="pl1091">
                  <a:extLst>
                    <a:ext uri="{FF2B5EF4-FFF2-40B4-BE49-F238E27FC236}">
                      <a16:creationId xmlns:a16="http://schemas.microsoft.com/office/drawing/2014/main" id="{6C99861A-8598-A444-B6C8-7D7DF600BF4D}"/>
                    </a:ext>
                  </a:extLst>
                </p:cNvPr>
                <p:cNvSpPr/>
                <p:nvPr/>
              </p:nvSpPr>
              <p:spPr>
                <a:xfrm>
                  <a:off x="5083483" y="3660506"/>
                  <a:ext cx="0" cy="24577"/>
                </a:xfrm>
                <a:custGeom>
                  <a:avLst/>
                  <a:gdLst/>
                  <a:ahLst/>
                  <a:cxnLst/>
                  <a:rect l="0" t="0" r="0" b="0"/>
                  <a:pathLst>
                    <a:path h="20673">
                      <a:moveTo>
                        <a:pt x="0" y="20673"/>
                      </a:moveTo>
                      <a:lnTo>
                        <a:pt x="0" y="0"/>
                      </a:lnTo>
                    </a:path>
                  </a:pathLst>
                </a:custGeom>
                <a:ln w="5420" cap="flat">
                  <a:solidFill>
                    <a:srgbClr val="E5BF6A">
                      <a:alpha val="100000"/>
                    </a:srgbClr>
                  </a:solidFill>
                  <a:prstDash val="solid"/>
                  <a:round/>
                </a:ln>
              </p:spPr>
              <p:txBody>
                <a:bodyPr/>
                <a:lstStyle/>
                <a:p>
                  <a:endParaRPr/>
                </a:p>
              </p:txBody>
            </p:sp>
            <p:sp>
              <p:nvSpPr>
                <p:cNvPr id="5610" name="pl1092">
                  <a:extLst>
                    <a:ext uri="{FF2B5EF4-FFF2-40B4-BE49-F238E27FC236}">
                      <a16:creationId xmlns:a16="http://schemas.microsoft.com/office/drawing/2014/main" id="{681BAB99-70F0-FA47-830B-3BAC6A304495}"/>
                    </a:ext>
                  </a:extLst>
                </p:cNvPr>
                <p:cNvSpPr/>
                <p:nvPr/>
              </p:nvSpPr>
              <p:spPr>
                <a:xfrm>
                  <a:off x="5083483" y="3725558"/>
                  <a:ext cx="0" cy="25430"/>
                </a:xfrm>
                <a:custGeom>
                  <a:avLst/>
                  <a:gdLst/>
                  <a:ahLst/>
                  <a:cxnLst/>
                  <a:rect l="0" t="0" r="0" b="0"/>
                  <a:pathLst>
                    <a:path h="21391">
                      <a:moveTo>
                        <a:pt x="0" y="0"/>
                      </a:moveTo>
                      <a:lnTo>
                        <a:pt x="0" y="21391"/>
                      </a:lnTo>
                    </a:path>
                  </a:pathLst>
                </a:custGeom>
                <a:ln w="5420" cap="flat">
                  <a:solidFill>
                    <a:srgbClr val="E5BF6A">
                      <a:alpha val="100000"/>
                    </a:srgbClr>
                  </a:solidFill>
                  <a:prstDash val="solid"/>
                  <a:round/>
                </a:ln>
              </p:spPr>
              <p:txBody>
                <a:bodyPr/>
                <a:lstStyle/>
                <a:p>
                  <a:endParaRPr/>
                </a:p>
              </p:txBody>
            </p:sp>
            <p:sp>
              <p:nvSpPr>
                <p:cNvPr id="5611" name="pg1093">
                  <a:extLst>
                    <a:ext uri="{FF2B5EF4-FFF2-40B4-BE49-F238E27FC236}">
                      <a16:creationId xmlns:a16="http://schemas.microsoft.com/office/drawing/2014/main" id="{B765C4A9-97A7-6946-A849-8F6866A04F51}"/>
                    </a:ext>
                  </a:extLst>
                </p:cNvPr>
                <p:cNvSpPr/>
                <p:nvPr/>
              </p:nvSpPr>
              <p:spPr>
                <a:xfrm>
                  <a:off x="5044365" y="3685084"/>
                  <a:ext cx="78237" cy="40473"/>
                </a:xfrm>
                <a:custGeom>
                  <a:avLst/>
                  <a:gdLst/>
                  <a:ahLst/>
                  <a:cxnLst/>
                  <a:rect l="0" t="0" r="0" b="0"/>
                  <a:pathLst>
                    <a:path w="69364" h="34044">
                      <a:moveTo>
                        <a:pt x="0" y="0"/>
                      </a:moveTo>
                      <a:lnTo>
                        <a:pt x="0" y="34044"/>
                      </a:lnTo>
                      <a:lnTo>
                        <a:pt x="69364" y="3404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12" name="pl1094">
                  <a:extLst>
                    <a:ext uri="{FF2B5EF4-FFF2-40B4-BE49-F238E27FC236}">
                      <a16:creationId xmlns:a16="http://schemas.microsoft.com/office/drawing/2014/main" id="{DAAE4A37-27A4-B044-B8A1-F90A0630CFC9}"/>
                    </a:ext>
                  </a:extLst>
                </p:cNvPr>
                <p:cNvSpPr/>
                <p:nvPr/>
              </p:nvSpPr>
              <p:spPr>
                <a:xfrm>
                  <a:off x="5044365" y="370688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grpSp>
        <p:sp>
          <p:nvSpPr>
            <p:cNvPr id="2371" name="TextBox 2370">
              <a:extLst>
                <a:ext uri="{FF2B5EF4-FFF2-40B4-BE49-F238E27FC236}">
                  <a16:creationId xmlns:a16="http://schemas.microsoft.com/office/drawing/2014/main" id="{5D7168C8-2DFC-B648-8DE4-6DBA6C9AA653}"/>
                </a:ext>
              </a:extLst>
            </p:cNvPr>
            <p:cNvSpPr txBox="1"/>
            <p:nvPr/>
          </p:nvSpPr>
          <p:spPr>
            <a:xfrm>
              <a:off x="779284" y="3806485"/>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2" name="TextBox 2371">
              <a:extLst>
                <a:ext uri="{FF2B5EF4-FFF2-40B4-BE49-F238E27FC236}">
                  <a16:creationId xmlns:a16="http://schemas.microsoft.com/office/drawing/2014/main" id="{3CB0E8C2-7372-DA4D-939E-C2DBC3E32B59}"/>
                </a:ext>
              </a:extLst>
            </p:cNvPr>
            <p:cNvSpPr txBox="1"/>
            <p:nvPr/>
          </p:nvSpPr>
          <p:spPr>
            <a:xfrm>
              <a:off x="971549" y="3898438"/>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3" name="TextBox 2372">
              <a:extLst>
                <a:ext uri="{FF2B5EF4-FFF2-40B4-BE49-F238E27FC236}">
                  <a16:creationId xmlns:a16="http://schemas.microsoft.com/office/drawing/2014/main" id="{2C618BAC-5CE1-894C-9EAA-49F238B98A58}"/>
                </a:ext>
              </a:extLst>
            </p:cNvPr>
            <p:cNvSpPr txBox="1"/>
            <p:nvPr/>
          </p:nvSpPr>
          <p:spPr>
            <a:xfrm>
              <a:off x="1195718" y="3792584"/>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4" name="TextBox 2373">
              <a:extLst>
                <a:ext uri="{FF2B5EF4-FFF2-40B4-BE49-F238E27FC236}">
                  <a16:creationId xmlns:a16="http://schemas.microsoft.com/office/drawing/2014/main" id="{B7C12544-C2FF-674C-BE7F-E885D0382F35}"/>
                </a:ext>
              </a:extLst>
            </p:cNvPr>
            <p:cNvSpPr txBox="1"/>
            <p:nvPr/>
          </p:nvSpPr>
          <p:spPr>
            <a:xfrm>
              <a:off x="1399767" y="3904662"/>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5" name="TextBox 2374">
              <a:extLst>
                <a:ext uri="{FF2B5EF4-FFF2-40B4-BE49-F238E27FC236}">
                  <a16:creationId xmlns:a16="http://schemas.microsoft.com/office/drawing/2014/main" id="{66EE9062-8AB6-E044-AEB6-5621C98FCCA5}"/>
                </a:ext>
              </a:extLst>
            </p:cNvPr>
            <p:cNvSpPr txBox="1"/>
            <p:nvPr/>
          </p:nvSpPr>
          <p:spPr>
            <a:xfrm>
              <a:off x="1601678" y="3806246"/>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6" name="TextBox 2375">
              <a:extLst>
                <a:ext uri="{FF2B5EF4-FFF2-40B4-BE49-F238E27FC236}">
                  <a16:creationId xmlns:a16="http://schemas.microsoft.com/office/drawing/2014/main" id="{DB6954D8-718A-6A4C-81C0-E64F1B9EAE02}"/>
                </a:ext>
              </a:extLst>
            </p:cNvPr>
            <p:cNvSpPr txBox="1"/>
            <p:nvPr/>
          </p:nvSpPr>
          <p:spPr>
            <a:xfrm>
              <a:off x="1813031" y="4236823"/>
              <a:ext cx="353578" cy="230832"/>
            </a:xfrm>
            <a:prstGeom prst="rect">
              <a:avLst/>
            </a:prstGeom>
            <a:noFill/>
          </p:spPr>
          <p:txBody>
            <a:bodyPr wrap="square" rtlCol="0">
              <a:spAutoFit/>
            </a:bodyPr>
            <a:lstStyle/>
            <a:p>
              <a:pPr algn="ctr"/>
              <a:r>
                <a:rPr lang="en-US" sz="900" dirty="0">
                  <a:latin typeface="Helvetica" pitchFamily="2" charset="0"/>
                </a:rPr>
                <a:t>*</a:t>
              </a:r>
            </a:p>
          </p:txBody>
        </p:sp>
      </p:grpSp>
      <p:grpSp>
        <p:nvGrpSpPr>
          <p:cNvPr id="7" name="Group 6">
            <a:extLst>
              <a:ext uri="{FF2B5EF4-FFF2-40B4-BE49-F238E27FC236}">
                <a16:creationId xmlns:a16="http://schemas.microsoft.com/office/drawing/2014/main" id="{83B6C212-9D2D-1147-BDF1-D51E1F379633}"/>
              </a:ext>
            </a:extLst>
          </p:cNvPr>
          <p:cNvGrpSpPr/>
          <p:nvPr/>
        </p:nvGrpSpPr>
        <p:grpSpPr>
          <a:xfrm>
            <a:off x="5523234" y="4749360"/>
            <a:ext cx="1731937" cy="1072183"/>
            <a:chOff x="5523234" y="4749360"/>
            <a:chExt cx="1731937" cy="1072183"/>
          </a:xfrm>
        </p:grpSpPr>
        <p:grpSp>
          <p:nvGrpSpPr>
            <p:cNvPr id="6386" name="Group 6385">
              <a:extLst>
                <a:ext uri="{FF2B5EF4-FFF2-40B4-BE49-F238E27FC236}">
                  <a16:creationId xmlns:a16="http://schemas.microsoft.com/office/drawing/2014/main" id="{18208D0A-D42F-DC4F-BBDF-1BB0E0A9D5E3}"/>
                </a:ext>
              </a:extLst>
            </p:cNvPr>
            <p:cNvGrpSpPr/>
            <p:nvPr/>
          </p:nvGrpSpPr>
          <p:grpSpPr>
            <a:xfrm>
              <a:off x="5523234" y="4749360"/>
              <a:ext cx="1623746" cy="1072183"/>
              <a:chOff x="7100353" y="4417836"/>
              <a:chExt cx="1623746" cy="1072183"/>
            </a:xfrm>
          </p:grpSpPr>
          <p:sp>
            <p:nvSpPr>
              <p:cNvPr id="4313" name="rc1891">
                <a:extLst>
                  <a:ext uri="{FF2B5EF4-FFF2-40B4-BE49-F238E27FC236}">
                    <a16:creationId xmlns:a16="http://schemas.microsoft.com/office/drawing/2014/main" id="{D32A5EAD-E44F-114C-AC71-9B21256C3420}"/>
                  </a:ext>
                </a:extLst>
              </p:cNvPr>
              <p:cNvSpPr/>
              <p:nvPr/>
            </p:nvSpPr>
            <p:spPr>
              <a:xfrm>
                <a:off x="7451423" y="4673273"/>
                <a:ext cx="1272676" cy="775382"/>
              </a:xfrm>
              <a:prstGeom prst="rect">
                <a:avLst/>
              </a:prstGeom>
              <a:solidFill>
                <a:srgbClr val="FFFFFF">
                  <a:alpha val="100000"/>
                </a:srgbClr>
              </a:solidFill>
            </p:spPr>
            <p:txBody>
              <a:bodyPr/>
              <a:lstStyle/>
              <a:p>
                <a:endParaRPr/>
              </a:p>
            </p:txBody>
          </p:sp>
          <p:sp>
            <p:nvSpPr>
              <p:cNvPr id="4314" name="pl1892">
                <a:extLst>
                  <a:ext uri="{FF2B5EF4-FFF2-40B4-BE49-F238E27FC236}">
                    <a16:creationId xmlns:a16="http://schemas.microsoft.com/office/drawing/2014/main" id="{FE7161A9-6162-2545-92AF-92A006FCBF30}"/>
                  </a:ext>
                </a:extLst>
              </p:cNvPr>
              <p:cNvSpPr/>
              <p:nvPr/>
            </p:nvSpPr>
            <p:spPr>
              <a:xfrm>
                <a:off x="7451423" y="529977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315" name="pl1893">
                <a:extLst>
                  <a:ext uri="{FF2B5EF4-FFF2-40B4-BE49-F238E27FC236}">
                    <a16:creationId xmlns:a16="http://schemas.microsoft.com/office/drawing/2014/main" id="{1E6FD792-F664-D44A-88F8-236362ACA3A8}"/>
                  </a:ext>
                </a:extLst>
              </p:cNvPr>
              <p:cNvSpPr/>
              <p:nvPr/>
            </p:nvSpPr>
            <p:spPr>
              <a:xfrm>
                <a:off x="7451423" y="5072487"/>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316" name="pl1894">
                <a:extLst>
                  <a:ext uri="{FF2B5EF4-FFF2-40B4-BE49-F238E27FC236}">
                    <a16:creationId xmlns:a16="http://schemas.microsoft.com/office/drawing/2014/main" id="{AC909FBE-1E61-4343-A63B-2C5B2269C147}"/>
                  </a:ext>
                </a:extLst>
              </p:cNvPr>
              <p:cNvSpPr/>
              <p:nvPr/>
            </p:nvSpPr>
            <p:spPr>
              <a:xfrm>
                <a:off x="7451423" y="484520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4317" name="pl1895">
                <a:extLst>
                  <a:ext uri="{FF2B5EF4-FFF2-40B4-BE49-F238E27FC236}">
                    <a16:creationId xmlns:a16="http://schemas.microsoft.com/office/drawing/2014/main" id="{C30D5FC2-3C2A-3C41-A968-8E48D9A3A155}"/>
                  </a:ext>
                </a:extLst>
              </p:cNvPr>
              <p:cNvSpPr/>
              <p:nvPr/>
            </p:nvSpPr>
            <p:spPr>
              <a:xfrm>
                <a:off x="7451423" y="5413415"/>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318" name="pl1896">
                <a:extLst>
                  <a:ext uri="{FF2B5EF4-FFF2-40B4-BE49-F238E27FC236}">
                    <a16:creationId xmlns:a16="http://schemas.microsoft.com/office/drawing/2014/main" id="{5D84276E-6788-B84E-B22C-A8D8786A1680}"/>
                  </a:ext>
                </a:extLst>
              </p:cNvPr>
              <p:cNvSpPr/>
              <p:nvPr/>
            </p:nvSpPr>
            <p:spPr>
              <a:xfrm>
                <a:off x="7451423" y="5186129"/>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319" name="pl1897">
                <a:extLst>
                  <a:ext uri="{FF2B5EF4-FFF2-40B4-BE49-F238E27FC236}">
                    <a16:creationId xmlns:a16="http://schemas.microsoft.com/office/drawing/2014/main" id="{347865A2-DC24-984F-9E1E-CC32DC9E69E0}"/>
                  </a:ext>
                </a:extLst>
              </p:cNvPr>
              <p:cNvSpPr/>
              <p:nvPr/>
            </p:nvSpPr>
            <p:spPr>
              <a:xfrm>
                <a:off x="7451423" y="4958843"/>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320" name="pl1898">
                <a:extLst>
                  <a:ext uri="{FF2B5EF4-FFF2-40B4-BE49-F238E27FC236}">
                    <a16:creationId xmlns:a16="http://schemas.microsoft.com/office/drawing/2014/main" id="{85E8246B-BFE2-CF4B-A085-39A1FAF0BF92}"/>
                  </a:ext>
                </a:extLst>
              </p:cNvPr>
              <p:cNvSpPr/>
              <p:nvPr/>
            </p:nvSpPr>
            <p:spPr>
              <a:xfrm>
                <a:off x="7451423" y="473155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4321" name="pl1899">
                <a:extLst>
                  <a:ext uri="{FF2B5EF4-FFF2-40B4-BE49-F238E27FC236}">
                    <a16:creationId xmlns:a16="http://schemas.microsoft.com/office/drawing/2014/main" id="{4F9F21E2-B1E6-DC4D-9194-7FED6AF5510C}"/>
                  </a:ext>
                </a:extLst>
              </p:cNvPr>
              <p:cNvSpPr/>
              <p:nvPr/>
            </p:nvSpPr>
            <p:spPr>
              <a:xfrm>
                <a:off x="751401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2" name="pl1900">
                <a:extLst>
                  <a:ext uri="{FF2B5EF4-FFF2-40B4-BE49-F238E27FC236}">
                    <a16:creationId xmlns:a16="http://schemas.microsoft.com/office/drawing/2014/main" id="{C2B3A9C8-3BA9-1647-A4F8-EB34C15B0FAF}"/>
                  </a:ext>
                </a:extLst>
              </p:cNvPr>
              <p:cNvSpPr/>
              <p:nvPr/>
            </p:nvSpPr>
            <p:spPr>
              <a:xfrm>
                <a:off x="7618331"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3" name="pl1901">
                <a:extLst>
                  <a:ext uri="{FF2B5EF4-FFF2-40B4-BE49-F238E27FC236}">
                    <a16:creationId xmlns:a16="http://schemas.microsoft.com/office/drawing/2014/main" id="{14B6CDF4-46B5-5F43-988C-015B95E7DD67}"/>
                  </a:ext>
                </a:extLst>
              </p:cNvPr>
              <p:cNvSpPr/>
              <p:nvPr/>
            </p:nvSpPr>
            <p:spPr>
              <a:xfrm>
                <a:off x="7722650"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4" name="pl1902">
                <a:extLst>
                  <a:ext uri="{FF2B5EF4-FFF2-40B4-BE49-F238E27FC236}">
                    <a16:creationId xmlns:a16="http://schemas.microsoft.com/office/drawing/2014/main" id="{034EAD4D-25D4-0E41-A3B4-178429329D27}"/>
                  </a:ext>
                </a:extLst>
              </p:cNvPr>
              <p:cNvSpPr/>
              <p:nvPr/>
            </p:nvSpPr>
            <p:spPr>
              <a:xfrm>
                <a:off x="7826967"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5" name="pl1903">
                <a:extLst>
                  <a:ext uri="{FF2B5EF4-FFF2-40B4-BE49-F238E27FC236}">
                    <a16:creationId xmlns:a16="http://schemas.microsoft.com/office/drawing/2014/main" id="{7CD13699-F777-614F-AF95-720FFFB15F91}"/>
                  </a:ext>
                </a:extLst>
              </p:cNvPr>
              <p:cNvSpPr/>
              <p:nvPr/>
            </p:nvSpPr>
            <p:spPr>
              <a:xfrm>
                <a:off x="793128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6" name="pl1904">
                <a:extLst>
                  <a:ext uri="{FF2B5EF4-FFF2-40B4-BE49-F238E27FC236}">
                    <a16:creationId xmlns:a16="http://schemas.microsoft.com/office/drawing/2014/main" id="{B17CAD06-EDC6-4A48-9FA6-9C114964C107}"/>
                  </a:ext>
                </a:extLst>
              </p:cNvPr>
              <p:cNvSpPr/>
              <p:nvPr/>
            </p:nvSpPr>
            <p:spPr>
              <a:xfrm>
                <a:off x="8035603"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7" name="pl1905">
                <a:extLst>
                  <a:ext uri="{FF2B5EF4-FFF2-40B4-BE49-F238E27FC236}">
                    <a16:creationId xmlns:a16="http://schemas.microsoft.com/office/drawing/2014/main" id="{629296F4-3853-4D4C-8EDE-8EFB2BCFB397}"/>
                  </a:ext>
                </a:extLst>
              </p:cNvPr>
              <p:cNvSpPr/>
              <p:nvPr/>
            </p:nvSpPr>
            <p:spPr>
              <a:xfrm>
                <a:off x="8139920"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8" name="pl1906">
                <a:extLst>
                  <a:ext uri="{FF2B5EF4-FFF2-40B4-BE49-F238E27FC236}">
                    <a16:creationId xmlns:a16="http://schemas.microsoft.com/office/drawing/2014/main" id="{B034E8A1-F381-1E47-9609-D8A8FB6C099B}"/>
                  </a:ext>
                </a:extLst>
              </p:cNvPr>
              <p:cNvSpPr/>
              <p:nvPr/>
            </p:nvSpPr>
            <p:spPr>
              <a:xfrm>
                <a:off x="8244238"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29" name="pl1907">
                <a:extLst>
                  <a:ext uri="{FF2B5EF4-FFF2-40B4-BE49-F238E27FC236}">
                    <a16:creationId xmlns:a16="http://schemas.microsoft.com/office/drawing/2014/main" id="{38D40ADA-1275-2D41-8C42-AC2578B4A640}"/>
                  </a:ext>
                </a:extLst>
              </p:cNvPr>
              <p:cNvSpPr/>
              <p:nvPr/>
            </p:nvSpPr>
            <p:spPr>
              <a:xfrm>
                <a:off x="834855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30" name="pl1908">
                <a:extLst>
                  <a:ext uri="{FF2B5EF4-FFF2-40B4-BE49-F238E27FC236}">
                    <a16:creationId xmlns:a16="http://schemas.microsoft.com/office/drawing/2014/main" id="{6C2EBEC3-3EF8-DA47-AE87-BB591C3172D7}"/>
                  </a:ext>
                </a:extLst>
              </p:cNvPr>
              <p:cNvSpPr/>
              <p:nvPr/>
            </p:nvSpPr>
            <p:spPr>
              <a:xfrm>
                <a:off x="845287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31" name="pl1909">
                <a:extLst>
                  <a:ext uri="{FF2B5EF4-FFF2-40B4-BE49-F238E27FC236}">
                    <a16:creationId xmlns:a16="http://schemas.microsoft.com/office/drawing/2014/main" id="{863A9E9F-ECB6-8E4C-9503-1E9913764861}"/>
                  </a:ext>
                </a:extLst>
              </p:cNvPr>
              <p:cNvSpPr/>
              <p:nvPr/>
            </p:nvSpPr>
            <p:spPr>
              <a:xfrm>
                <a:off x="8557191"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32" name="pl1910">
                <a:extLst>
                  <a:ext uri="{FF2B5EF4-FFF2-40B4-BE49-F238E27FC236}">
                    <a16:creationId xmlns:a16="http://schemas.microsoft.com/office/drawing/2014/main" id="{7147186D-CE23-154D-A5EB-ECD2791B1236}"/>
                  </a:ext>
                </a:extLst>
              </p:cNvPr>
              <p:cNvSpPr/>
              <p:nvPr/>
            </p:nvSpPr>
            <p:spPr>
              <a:xfrm>
                <a:off x="866150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389" name="rc1967">
                <a:extLst>
                  <a:ext uri="{FF2B5EF4-FFF2-40B4-BE49-F238E27FC236}">
                    <a16:creationId xmlns:a16="http://schemas.microsoft.com/office/drawing/2014/main" id="{9A608A41-F477-C446-B364-82D4E9449FCC}"/>
                  </a:ext>
                </a:extLst>
              </p:cNvPr>
              <p:cNvSpPr/>
              <p:nvPr/>
            </p:nvSpPr>
            <p:spPr>
              <a:xfrm>
                <a:off x="7461855"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90" name="rc1968">
                <a:extLst>
                  <a:ext uri="{FF2B5EF4-FFF2-40B4-BE49-F238E27FC236}">
                    <a16:creationId xmlns:a16="http://schemas.microsoft.com/office/drawing/2014/main" id="{B76D39F8-91B7-1143-A957-25D1D4C917B4}"/>
                  </a:ext>
                </a:extLst>
              </p:cNvPr>
              <p:cNvSpPr/>
              <p:nvPr/>
            </p:nvSpPr>
            <p:spPr>
              <a:xfrm>
                <a:off x="7566172"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91" name="rc1969">
                <a:extLst>
                  <a:ext uri="{FF2B5EF4-FFF2-40B4-BE49-F238E27FC236}">
                    <a16:creationId xmlns:a16="http://schemas.microsoft.com/office/drawing/2014/main" id="{F8970A38-BD93-9849-929E-8FE326EF0F97}"/>
                  </a:ext>
                </a:extLst>
              </p:cNvPr>
              <p:cNvSpPr/>
              <p:nvPr/>
            </p:nvSpPr>
            <p:spPr>
              <a:xfrm>
                <a:off x="7879125"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92" name="rc1970">
                <a:extLst>
                  <a:ext uri="{FF2B5EF4-FFF2-40B4-BE49-F238E27FC236}">
                    <a16:creationId xmlns:a16="http://schemas.microsoft.com/office/drawing/2014/main" id="{426A71C8-048E-A143-8542-4E841C34214F}"/>
                  </a:ext>
                </a:extLst>
              </p:cNvPr>
              <p:cNvSpPr/>
              <p:nvPr/>
            </p:nvSpPr>
            <p:spPr>
              <a:xfrm>
                <a:off x="7983444"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93" name="rc1971">
                <a:extLst>
                  <a:ext uri="{FF2B5EF4-FFF2-40B4-BE49-F238E27FC236}">
                    <a16:creationId xmlns:a16="http://schemas.microsoft.com/office/drawing/2014/main" id="{BCB656A5-03A8-8A42-9B32-8114C69AAE66}"/>
                  </a:ext>
                </a:extLst>
              </p:cNvPr>
              <p:cNvSpPr/>
              <p:nvPr/>
            </p:nvSpPr>
            <p:spPr>
              <a:xfrm>
                <a:off x="8296397"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94" name="rc1972">
                <a:extLst>
                  <a:ext uri="{FF2B5EF4-FFF2-40B4-BE49-F238E27FC236}">
                    <a16:creationId xmlns:a16="http://schemas.microsoft.com/office/drawing/2014/main" id="{3D855417-B7D7-A14B-B3A1-9FC3DC2E6B2B}"/>
                  </a:ext>
                </a:extLst>
              </p:cNvPr>
              <p:cNvSpPr/>
              <p:nvPr/>
            </p:nvSpPr>
            <p:spPr>
              <a:xfrm>
                <a:off x="8400714"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95" name="rc1973">
                <a:extLst>
                  <a:ext uri="{FF2B5EF4-FFF2-40B4-BE49-F238E27FC236}">
                    <a16:creationId xmlns:a16="http://schemas.microsoft.com/office/drawing/2014/main" id="{D14F34E9-AA29-1049-B855-A61C2A229B37}"/>
                  </a:ext>
                </a:extLst>
              </p:cNvPr>
              <p:cNvSpPr/>
              <p:nvPr/>
            </p:nvSpPr>
            <p:spPr>
              <a:xfrm>
                <a:off x="8505033"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396" name="rc1974">
                <a:extLst>
                  <a:ext uri="{FF2B5EF4-FFF2-40B4-BE49-F238E27FC236}">
                    <a16:creationId xmlns:a16="http://schemas.microsoft.com/office/drawing/2014/main" id="{BC83773E-0A98-B44B-B0D5-CA8FB683D43B}"/>
                  </a:ext>
                </a:extLst>
              </p:cNvPr>
              <p:cNvSpPr/>
              <p:nvPr/>
            </p:nvSpPr>
            <p:spPr>
              <a:xfrm>
                <a:off x="8609349"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397" name="rc1975">
                <a:extLst>
                  <a:ext uri="{FF2B5EF4-FFF2-40B4-BE49-F238E27FC236}">
                    <a16:creationId xmlns:a16="http://schemas.microsoft.com/office/drawing/2014/main" id="{61C59E92-1A29-7842-BB09-7462E59821CC}"/>
                  </a:ext>
                </a:extLst>
              </p:cNvPr>
              <p:cNvSpPr/>
              <p:nvPr/>
            </p:nvSpPr>
            <p:spPr>
              <a:xfrm>
                <a:off x="7451423" y="4673273"/>
                <a:ext cx="1272676" cy="775382"/>
              </a:xfrm>
              <a:prstGeom prst="rect">
                <a:avLst/>
              </a:prstGeom>
              <a:ln w="13550" cap="rnd">
                <a:solidFill>
                  <a:srgbClr val="333333">
                    <a:alpha val="100000"/>
                  </a:srgbClr>
                </a:solidFill>
                <a:prstDash val="solid"/>
                <a:round/>
              </a:ln>
            </p:spPr>
            <p:txBody>
              <a:bodyPr/>
              <a:lstStyle/>
              <a:p>
                <a:endParaRPr/>
              </a:p>
            </p:txBody>
          </p:sp>
          <p:sp>
            <p:nvSpPr>
              <p:cNvPr id="4412" name="rc1990">
                <a:extLst>
                  <a:ext uri="{FF2B5EF4-FFF2-40B4-BE49-F238E27FC236}">
                    <a16:creationId xmlns:a16="http://schemas.microsoft.com/office/drawing/2014/main" id="{C81C8133-F0F7-804A-BCE1-D19BE3304979}"/>
                  </a:ext>
                </a:extLst>
              </p:cNvPr>
              <p:cNvSpPr/>
              <p:nvPr/>
            </p:nvSpPr>
            <p:spPr>
              <a:xfrm>
                <a:off x="7451423" y="4417836"/>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13" name="tx1991">
                <a:extLst>
                  <a:ext uri="{FF2B5EF4-FFF2-40B4-BE49-F238E27FC236}">
                    <a16:creationId xmlns:a16="http://schemas.microsoft.com/office/drawing/2014/main" id="{2D1CCB7F-0637-544D-99E1-48FE5A9C65DC}"/>
                  </a:ext>
                </a:extLst>
              </p:cNvPr>
              <p:cNvSpPr/>
              <p:nvPr/>
            </p:nvSpPr>
            <p:spPr>
              <a:xfrm>
                <a:off x="8045723" y="4492519"/>
                <a:ext cx="84079" cy="100687"/>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S</a:t>
                </a:r>
              </a:p>
            </p:txBody>
          </p:sp>
          <p:sp>
            <p:nvSpPr>
              <p:cNvPr id="4540" name="pl2118">
                <a:extLst>
                  <a:ext uri="{FF2B5EF4-FFF2-40B4-BE49-F238E27FC236}">
                    <a16:creationId xmlns:a16="http://schemas.microsoft.com/office/drawing/2014/main" id="{4504AB63-11A1-5A4F-874D-0069F6BC5491}"/>
                  </a:ext>
                </a:extLst>
              </p:cNvPr>
              <p:cNvSpPr/>
              <p:nvPr/>
            </p:nvSpPr>
            <p:spPr>
              <a:xfrm>
                <a:off x="7517339"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1" name="pl2119">
                <a:extLst>
                  <a:ext uri="{FF2B5EF4-FFF2-40B4-BE49-F238E27FC236}">
                    <a16:creationId xmlns:a16="http://schemas.microsoft.com/office/drawing/2014/main" id="{C418E740-2B26-6A41-9067-3492B92534DE}"/>
                  </a:ext>
                </a:extLst>
              </p:cNvPr>
              <p:cNvSpPr/>
              <p:nvPr/>
            </p:nvSpPr>
            <p:spPr>
              <a:xfrm>
                <a:off x="7618331"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2" name="pl2120">
                <a:extLst>
                  <a:ext uri="{FF2B5EF4-FFF2-40B4-BE49-F238E27FC236}">
                    <a16:creationId xmlns:a16="http://schemas.microsoft.com/office/drawing/2014/main" id="{09E31870-C844-1C4F-A3C6-963D7A25F72C}"/>
                  </a:ext>
                </a:extLst>
              </p:cNvPr>
              <p:cNvSpPr/>
              <p:nvPr/>
            </p:nvSpPr>
            <p:spPr>
              <a:xfrm>
                <a:off x="7725975"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3" name="pl2121">
                <a:extLst>
                  <a:ext uri="{FF2B5EF4-FFF2-40B4-BE49-F238E27FC236}">
                    <a16:creationId xmlns:a16="http://schemas.microsoft.com/office/drawing/2014/main" id="{455BFB22-0007-0D4A-AE22-6650E71FEBDE}"/>
                  </a:ext>
                </a:extLst>
              </p:cNvPr>
              <p:cNvSpPr/>
              <p:nvPr/>
            </p:nvSpPr>
            <p:spPr>
              <a:xfrm>
                <a:off x="7830292"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4" name="pl2122">
                <a:extLst>
                  <a:ext uri="{FF2B5EF4-FFF2-40B4-BE49-F238E27FC236}">
                    <a16:creationId xmlns:a16="http://schemas.microsoft.com/office/drawing/2014/main" id="{22D178AD-0FE8-8B46-9364-846E466ED563}"/>
                  </a:ext>
                </a:extLst>
              </p:cNvPr>
              <p:cNvSpPr/>
              <p:nvPr/>
            </p:nvSpPr>
            <p:spPr>
              <a:xfrm>
                <a:off x="7934609"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5" name="pl2123">
                <a:extLst>
                  <a:ext uri="{FF2B5EF4-FFF2-40B4-BE49-F238E27FC236}">
                    <a16:creationId xmlns:a16="http://schemas.microsoft.com/office/drawing/2014/main" id="{2D239F43-BA7A-0045-B572-21DA2259A9DD}"/>
                  </a:ext>
                </a:extLst>
              </p:cNvPr>
              <p:cNvSpPr/>
              <p:nvPr/>
            </p:nvSpPr>
            <p:spPr>
              <a:xfrm>
                <a:off x="8038928"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6" name="pl2124">
                <a:extLst>
                  <a:ext uri="{FF2B5EF4-FFF2-40B4-BE49-F238E27FC236}">
                    <a16:creationId xmlns:a16="http://schemas.microsoft.com/office/drawing/2014/main" id="{92F6388D-22D3-2045-9FA5-9D05F7899C89}"/>
                  </a:ext>
                </a:extLst>
              </p:cNvPr>
              <p:cNvSpPr/>
              <p:nvPr/>
            </p:nvSpPr>
            <p:spPr>
              <a:xfrm>
                <a:off x="8143245"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7" name="pl2125">
                <a:extLst>
                  <a:ext uri="{FF2B5EF4-FFF2-40B4-BE49-F238E27FC236}">
                    <a16:creationId xmlns:a16="http://schemas.microsoft.com/office/drawing/2014/main" id="{68DE26C3-9E5F-1D49-9BCE-9C77B2123750}"/>
                  </a:ext>
                </a:extLst>
              </p:cNvPr>
              <p:cNvSpPr/>
              <p:nvPr/>
            </p:nvSpPr>
            <p:spPr>
              <a:xfrm>
                <a:off x="8247563"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8" name="pl2126">
                <a:extLst>
                  <a:ext uri="{FF2B5EF4-FFF2-40B4-BE49-F238E27FC236}">
                    <a16:creationId xmlns:a16="http://schemas.microsoft.com/office/drawing/2014/main" id="{FA7900D7-8D9D-C041-8E9C-0DE7F33E430B}"/>
                  </a:ext>
                </a:extLst>
              </p:cNvPr>
              <p:cNvSpPr/>
              <p:nvPr/>
            </p:nvSpPr>
            <p:spPr>
              <a:xfrm>
                <a:off x="8351881"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49" name="pl2127">
                <a:extLst>
                  <a:ext uri="{FF2B5EF4-FFF2-40B4-BE49-F238E27FC236}">
                    <a16:creationId xmlns:a16="http://schemas.microsoft.com/office/drawing/2014/main" id="{04F8637B-C39E-A24B-B10A-61FBDC68544F}"/>
                  </a:ext>
                </a:extLst>
              </p:cNvPr>
              <p:cNvSpPr/>
              <p:nvPr/>
            </p:nvSpPr>
            <p:spPr>
              <a:xfrm>
                <a:off x="8456199"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50" name="pl2128">
                <a:extLst>
                  <a:ext uri="{FF2B5EF4-FFF2-40B4-BE49-F238E27FC236}">
                    <a16:creationId xmlns:a16="http://schemas.microsoft.com/office/drawing/2014/main" id="{B22FBF52-2BC9-404E-9680-33AF5CC413B1}"/>
                  </a:ext>
                </a:extLst>
              </p:cNvPr>
              <p:cNvSpPr/>
              <p:nvPr/>
            </p:nvSpPr>
            <p:spPr>
              <a:xfrm>
                <a:off x="8560516"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51" name="pl2129">
                <a:extLst>
                  <a:ext uri="{FF2B5EF4-FFF2-40B4-BE49-F238E27FC236}">
                    <a16:creationId xmlns:a16="http://schemas.microsoft.com/office/drawing/2014/main" id="{1391D317-0477-374F-89C7-4EFD952C1B9D}"/>
                  </a:ext>
                </a:extLst>
              </p:cNvPr>
              <p:cNvSpPr/>
              <p:nvPr/>
            </p:nvSpPr>
            <p:spPr>
              <a:xfrm>
                <a:off x="8664834" y="5448655"/>
                <a:ext cx="0" cy="4136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4584" name="tx2162">
                <a:extLst>
                  <a:ext uri="{FF2B5EF4-FFF2-40B4-BE49-F238E27FC236}">
                    <a16:creationId xmlns:a16="http://schemas.microsoft.com/office/drawing/2014/main" id="{EA965CEC-F537-B249-B25B-EA4FA02CE885}"/>
                  </a:ext>
                </a:extLst>
              </p:cNvPr>
              <p:cNvSpPr/>
              <p:nvPr/>
            </p:nvSpPr>
            <p:spPr>
              <a:xfrm>
                <a:off x="7310674" y="5365634"/>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585" name="tx2163">
                <a:extLst>
                  <a:ext uri="{FF2B5EF4-FFF2-40B4-BE49-F238E27FC236}">
                    <a16:creationId xmlns:a16="http://schemas.microsoft.com/office/drawing/2014/main" id="{75A73404-21F5-F749-9026-7E98E4F2027A}"/>
                  </a:ext>
                </a:extLst>
              </p:cNvPr>
              <p:cNvSpPr/>
              <p:nvPr/>
            </p:nvSpPr>
            <p:spPr>
              <a:xfrm>
                <a:off x="7170461" y="5138348"/>
                <a:ext cx="210319"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500</a:t>
                </a:r>
              </a:p>
            </p:txBody>
          </p:sp>
          <p:sp>
            <p:nvSpPr>
              <p:cNvPr id="4586" name="tx2164">
                <a:extLst>
                  <a:ext uri="{FF2B5EF4-FFF2-40B4-BE49-F238E27FC236}">
                    <a16:creationId xmlns:a16="http://schemas.microsoft.com/office/drawing/2014/main" id="{8E640543-B9E6-B146-A55C-4F1183115200}"/>
                  </a:ext>
                </a:extLst>
              </p:cNvPr>
              <p:cNvSpPr/>
              <p:nvPr/>
            </p:nvSpPr>
            <p:spPr>
              <a:xfrm>
                <a:off x="7100353" y="4911062"/>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1000</a:t>
                </a:r>
              </a:p>
            </p:txBody>
          </p:sp>
          <p:sp>
            <p:nvSpPr>
              <p:cNvPr id="4587" name="tx2165">
                <a:extLst>
                  <a:ext uri="{FF2B5EF4-FFF2-40B4-BE49-F238E27FC236}">
                    <a16:creationId xmlns:a16="http://schemas.microsoft.com/office/drawing/2014/main" id="{0DC3808A-62D5-6043-8901-A293D12908D5}"/>
                  </a:ext>
                </a:extLst>
              </p:cNvPr>
              <p:cNvSpPr/>
              <p:nvPr/>
            </p:nvSpPr>
            <p:spPr>
              <a:xfrm>
                <a:off x="7100353" y="4683776"/>
                <a:ext cx="280427"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1500</a:t>
                </a:r>
              </a:p>
            </p:txBody>
          </p:sp>
          <p:sp>
            <p:nvSpPr>
              <p:cNvPr id="4588" name="pl2166">
                <a:extLst>
                  <a:ext uri="{FF2B5EF4-FFF2-40B4-BE49-F238E27FC236}">
                    <a16:creationId xmlns:a16="http://schemas.microsoft.com/office/drawing/2014/main" id="{5312FF82-C98A-2C47-9A77-E1EE3B8E6B86}"/>
                  </a:ext>
                </a:extLst>
              </p:cNvPr>
              <p:cNvSpPr/>
              <p:nvPr/>
            </p:nvSpPr>
            <p:spPr>
              <a:xfrm>
                <a:off x="7412177" y="5413415"/>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89" name="pl2167">
                <a:extLst>
                  <a:ext uri="{FF2B5EF4-FFF2-40B4-BE49-F238E27FC236}">
                    <a16:creationId xmlns:a16="http://schemas.microsoft.com/office/drawing/2014/main" id="{AAD73A16-DD1C-BE4F-B861-D4DB1173C467}"/>
                  </a:ext>
                </a:extLst>
              </p:cNvPr>
              <p:cNvSpPr/>
              <p:nvPr/>
            </p:nvSpPr>
            <p:spPr>
              <a:xfrm>
                <a:off x="7412177" y="5186129"/>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90" name="pl2168">
                <a:extLst>
                  <a:ext uri="{FF2B5EF4-FFF2-40B4-BE49-F238E27FC236}">
                    <a16:creationId xmlns:a16="http://schemas.microsoft.com/office/drawing/2014/main" id="{67F51A64-EF6E-A04F-828A-4820F8B79742}"/>
                  </a:ext>
                </a:extLst>
              </p:cNvPr>
              <p:cNvSpPr/>
              <p:nvPr/>
            </p:nvSpPr>
            <p:spPr>
              <a:xfrm>
                <a:off x="7412177" y="4958843"/>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591" name="pl2169">
                <a:extLst>
                  <a:ext uri="{FF2B5EF4-FFF2-40B4-BE49-F238E27FC236}">
                    <a16:creationId xmlns:a16="http://schemas.microsoft.com/office/drawing/2014/main" id="{CFABF4BB-65A9-6844-A1E9-8A52EAECA0F5}"/>
                  </a:ext>
                </a:extLst>
              </p:cNvPr>
              <p:cNvSpPr/>
              <p:nvPr/>
            </p:nvSpPr>
            <p:spPr>
              <a:xfrm>
                <a:off x="7412177" y="473155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6303" name="pt1911">
                <a:extLst>
                  <a:ext uri="{FF2B5EF4-FFF2-40B4-BE49-F238E27FC236}">
                    <a16:creationId xmlns:a16="http://schemas.microsoft.com/office/drawing/2014/main" id="{082F5149-05EF-8E4E-AB7F-B07E130BB6A1}"/>
                  </a:ext>
                </a:extLst>
              </p:cNvPr>
              <p:cNvSpPr/>
              <p:nvPr/>
            </p:nvSpPr>
            <p:spPr>
              <a:xfrm>
                <a:off x="7486013" y="467900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04" name="pl1912">
                <a:extLst>
                  <a:ext uri="{FF2B5EF4-FFF2-40B4-BE49-F238E27FC236}">
                    <a16:creationId xmlns:a16="http://schemas.microsoft.com/office/drawing/2014/main" id="{EECD9DD9-8DDB-5145-A961-BFD79967B90F}"/>
                  </a:ext>
                </a:extLst>
              </p:cNvPr>
              <p:cNvSpPr/>
              <p:nvPr/>
            </p:nvSpPr>
            <p:spPr>
              <a:xfrm>
                <a:off x="7514014" y="4735718"/>
                <a:ext cx="0" cy="103995"/>
              </a:xfrm>
              <a:custGeom>
                <a:avLst/>
                <a:gdLst/>
                <a:ahLst/>
                <a:cxnLst/>
                <a:rect l="0" t="0" r="0" b="0"/>
                <a:pathLst>
                  <a:path h="87476">
                    <a:moveTo>
                      <a:pt x="0" y="87476"/>
                    </a:moveTo>
                    <a:lnTo>
                      <a:pt x="0" y="0"/>
                    </a:lnTo>
                  </a:path>
                </a:pathLst>
              </a:custGeom>
              <a:ln w="5420" cap="flat">
                <a:solidFill>
                  <a:srgbClr val="3B81A0">
                    <a:alpha val="100000"/>
                  </a:srgbClr>
                </a:solidFill>
                <a:prstDash val="solid"/>
                <a:round/>
              </a:ln>
            </p:spPr>
            <p:txBody>
              <a:bodyPr/>
              <a:lstStyle/>
              <a:p>
                <a:endParaRPr/>
              </a:p>
            </p:txBody>
          </p:sp>
          <p:sp>
            <p:nvSpPr>
              <p:cNvPr id="6305" name="pl1913">
                <a:extLst>
                  <a:ext uri="{FF2B5EF4-FFF2-40B4-BE49-F238E27FC236}">
                    <a16:creationId xmlns:a16="http://schemas.microsoft.com/office/drawing/2014/main" id="{1AF3D2B4-08F5-3542-A8D0-C2033E067A87}"/>
                  </a:ext>
                </a:extLst>
              </p:cNvPr>
              <p:cNvSpPr/>
              <p:nvPr/>
            </p:nvSpPr>
            <p:spPr>
              <a:xfrm>
                <a:off x="7514014" y="4924391"/>
                <a:ext cx="0" cy="39917"/>
              </a:xfrm>
              <a:custGeom>
                <a:avLst/>
                <a:gdLst/>
                <a:ahLst/>
                <a:cxnLst/>
                <a:rect l="0" t="0" r="0" b="0"/>
                <a:pathLst>
                  <a:path h="33576">
                    <a:moveTo>
                      <a:pt x="0" y="0"/>
                    </a:moveTo>
                    <a:lnTo>
                      <a:pt x="0" y="33576"/>
                    </a:lnTo>
                  </a:path>
                </a:pathLst>
              </a:custGeom>
              <a:ln w="5420" cap="flat">
                <a:solidFill>
                  <a:srgbClr val="3B81A0">
                    <a:alpha val="100000"/>
                  </a:srgbClr>
                </a:solidFill>
                <a:prstDash val="solid"/>
                <a:round/>
              </a:ln>
            </p:spPr>
            <p:txBody>
              <a:bodyPr/>
              <a:lstStyle/>
              <a:p>
                <a:endParaRPr/>
              </a:p>
            </p:txBody>
          </p:sp>
          <p:sp>
            <p:nvSpPr>
              <p:cNvPr id="6306" name="pg1914">
                <a:extLst>
                  <a:ext uri="{FF2B5EF4-FFF2-40B4-BE49-F238E27FC236}">
                    <a16:creationId xmlns:a16="http://schemas.microsoft.com/office/drawing/2014/main" id="{A71F992A-1D37-664D-A071-15039CF36C2D}"/>
                  </a:ext>
                </a:extLst>
              </p:cNvPr>
              <p:cNvSpPr/>
              <p:nvPr/>
            </p:nvSpPr>
            <p:spPr>
              <a:xfrm>
                <a:off x="7474894" y="4839715"/>
                <a:ext cx="78237" cy="84676"/>
              </a:xfrm>
              <a:custGeom>
                <a:avLst/>
                <a:gdLst/>
                <a:ahLst/>
                <a:cxnLst/>
                <a:rect l="0" t="0" r="0" b="0"/>
                <a:pathLst>
                  <a:path w="69364" h="71226">
                    <a:moveTo>
                      <a:pt x="0" y="0"/>
                    </a:moveTo>
                    <a:lnTo>
                      <a:pt x="0" y="71226"/>
                    </a:lnTo>
                    <a:lnTo>
                      <a:pt x="69364" y="7122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07" name="pl1915">
                <a:extLst>
                  <a:ext uri="{FF2B5EF4-FFF2-40B4-BE49-F238E27FC236}">
                    <a16:creationId xmlns:a16="http://schemas.microsoft.com/office/drawing/2014/main" id="{2E7FABA0-98E4-2C49-A6FF-180AB484AC13}"/>
                  </a:ext>
                </a:extLst>
              </p:cNvPr>
              <p:cNvSpPr/>
              <p:nvPr/>
            </p:nvSpPr>
            <p:spPr>
              <a:xfrm>
                <a:off x="7474894" y="488148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08" name="pl1916">
                <a:extLst>
                  <a:ext uri="{FF2B5EF4-FFF2-40B4-BE49-F238E27FC236}">
                    <a16:creationId xmlns:a16="http://schemas.microsoft.com/office/drawing/2014/main" id="{1F5E30E9-36F0-FF47-818C-B54189AC1461}"/>
                  </a:ext>
                </a:extLst>
              </p:cNvPr>
              <p:cNvSpPr/>
              <p:nvPr/>
            </p:nvSpPr>
            <p:spPr>
              <a:xfrm>
                <a:off x="7618331" y="4779792"/>
                <a:ext cx="0" cy="23256"/>
              </a:xfrm>
              <a:custGeom>
                <a:avLst/>
                <a:gdLst/>
                <a:ahLst/>
                <a:cxnLst/>
                <a:rect l="0" t="0" r="0" b="0"/>
                <a:pathLst>
                  <a:path h="19562">
                    <a:moveTo>
                      <a:pt x="0" y="19562"/>
                    </a:moveTo>
                    <a:lnTo>
                      <a:pt x="0" y="0"/>
                    </a:lnTo>
                  </a:path>
                </a:pathLst>
              </a:custGeom>
              <a:ln w="5420" cap="flat">
                <a:solidFill>
                  <a:srgbClr val="E5BF6A">
                    <a:alpha val="100000"/>
                  </a:srgbClr>
                </a:solidFill>
                <a:prstDash val="solid"/>
                <a:round/>
              </a:ln>
            </p:spPr>
            <p:txBody>
              <a:bodyPr/>
              <a:lstStyle/>
              <a:p>
                <a:endParaRPr/>
              </a:p>
            </p:txBody>
          </p:sp>
          <p:sp>
            <p:nvSpPr>
              <p:cNvPr id="6309" name="pl1917">
                <a:extLst>
                  <a:ext uri="{FF2B5EF4-FFF2-40B4-BE49-F238E27FC236}">
                    <a16:creationId xmlns:a16="http://schemas.microsoft.com/office/drawing/2014/main" id="{8F9D9020-33E7-0045-A9EB-64F7E0C5EBAB}"/>
                  </a:ext>
                </a:extLst>
              </p:cNvPr>
              <p:cNvSpPr/>
              <p:nvPr/>
            </p:nvSpPr>
            <p:spPr>
              <a:xfrm>
                <a:off x="7618331" y="4841132"/>
                <a:ext cx="0" cy="3537"/>
              </a:xfrm>
              <a:custGeom>
                <a:avLst/>
                <a:gdLst/>
                <a:ahLst/>
                <a:cxnLst/>
                <a:rect l="0" t="0" r="0" b="0"/>
                <a:pathLst>
                  <a:path h="2975">
                    <a:moveTo>
                      <a:pt x="0" y="0"/>
                    </a:moveTo>
                    <a:lnTo>
                      <a:pt x="0" y="2975"/>
                    </a:lnTo>
                  </a:path>
                </a:pathLst>
              </a:custGeom>
              <a:ln w="5420" cap="flat">
                <a:solidFill>
                  <a:srgbClr val="E5BF6A">
                    <a:alpha val="100000"/>
                  </a:srgbClr>
                </a:solidFill>
                <a:prstDash val="solid"/>
                <a:round/>
              </a:ln>
            </p:spPr>
            <p:txBody>
              <a:bodyPr/>
              <a:lstStyle/>
              <a:p>
                <a:endParaRPr/>
              </a:p>
            </p:txBody>
          </p:sp>
          <p:sp>
            <p:nvSpPr>
              <p:cNvPr id="6310" name="pg1918">
                <a:extLst>
                  <a:ext uri="{FF2B5EF4-FFF2-40B4-BE49-F238E27FC236}">
                    <a16:creationId xmlns:a16="http://schemas.microsoft.com/office/drawing/2014/main" id="{BA97678F-7561-1842-A171-DC120CBB5D66}"/>
                  </a:ext>
                </a:extLst>
              </p:cNvPr>
              <p:cNvSpPr/>
              <p:nvPr/>
            </p:nvSpPr>
            <p:spPr>
              <a:xfrm>
                <a:off x="7579212" y="4803048"/>
                <a:ext cx="78237" cy="38083"/>
              </a:xfrm>
              <a:custGeom>
                <a:avLst/>
                <a:gdLst/>
                <a:ahLst/>
                <a:cxnLst/>
                <a:rect l="0" t="0" r="0" b="0"/>
                <a:pathLst>
                  <a:path w="69364" h="32034">
                    <a:moveTo>
                      <a:pt x="0" y="0"/>
                    </a:moveTo>
                    <a:lnTo>
                      <a:pt x="0" y="32034"/>
                    </a:lnTo>
                    <a:lnTo>
                      <a:pt x="69364" y="3203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11" name="pl1919">
                <a:extLst>
                  <a:ext uri="{FF2B5EF4-FFF2-40B4-BE49-F238E27FC236}">
                    <a16:creationId xmlns:a16="http://schemas.microsoft.com/office/drawing/2014/main" id="{AFE1F9CB-EE51-C340-88B2-F6DC6A600210}"/>
                  </a:ext>
                </a:extLst>
              </p:cNvPr>
              <p:cNvSpPr/>
              <p:nvPr/>
            </p:nvSpPr>
            <p:spPr>
              <a:xfrm>
                <a:off x="7579212" y="482537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312" name="pt1920">
                <a:extLst>
                  <a:ext uri="{FF2B5EF4-FFF2-40B4-BE49-F238E27FC236}">
                    <a16:creationId xmlns:a16="http://schemas.microsoft.com/office/drawing/2014/main" id="{25080ED3-F921-4A45-B75A-4CAE1AD52A1B}"/>
                  </a:ext>
                </a:extLst>
              </p:cNvPr>
              <p:cNvSpPr/>
              <p:nvPr/>
            </p:nvSpPr>
            <p:spPr>
              <a:xfrm>
                <a:off x="7694648" y="5074363"/>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13" name="pt1921">
                <a:extLst>
                  <a:ext uri="{FF2B5EF4-FFF2-40B4-BE49-F238E27FC236}">
                    <a16:creationId xmlns:a16="http://schemas.microsoft.com/office/drawing/2014/main" id="{0175FF74-66E7-8B42-BA26-422E3CAAD193}"/>
                  </a:ext>
                </a:extLst>
              </p:cNvPr>
              <p:cNvSpPr/>
              <p:nvPr/>
            </p:nvSpPr>
            <p:spPr>
              <a:xfrm>
                <a:off x="7694648" y="4931724"/>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14" name="pt1922">
                <a:extLst>
                  <a:ext uri="{FF2B5EF4-FFF2-40B4-BE49-F238E27FC236}">
                    <a16:creationId xmlns:a16="http://schemas.microsoft.com/office/drawing/2014/main" id="{29D4DBA6-AE57-5745-B897-D17E423E99FE}"/>
                  </a:ext>
                </a:extLst>
              </p:cNvPr>
              <p:cNvSpPr/>
              <p:nvPr/>
            </p:nvSpPr>
            <p:spPr>
              <a:xfrm>
                <a:off x="7694648" y="487512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15" name="pt1923">
                <a:extLst>
                  <a:ext uri="{FF2B5EF4-FFF2-40B4-BE49-F238E27FC236}">
                    <a16:creationId xmlns:a16="http://schemas.microsoft.com/office/drawing/2014/main" id="{649DCE61-BAF9-8942-87D7-F568D57672A9}"/>
                  </a:ext>
                </a:extLst>
              </p:cNvPr>
              <p:cNvSpPr/>
              <p:nvPr/>
            </p:nvSpPr>
            <p:spPr>
              <a:xfrm>
                <a:off x="7694648" y="4958477"/>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16" name="pl1924">
                <a:extLst>
                  <a:ext uri="{FF2B5EF4-FFF2-40B4-BE49-F238E27FC236}">
                    <a16:creationId xmlns:a16="http://schemas.microsoft.com/office/drawing/2014/main" id="{3467329D-D836-9149-A557-C8390E6AC004}"/>
                  </a:ext>
                </a:extLst>
              </p:cNvPr>
              <p:cNvSpPr/>
              <p:nvPr/>
            </p:nvSpPr>
            <p:spPr>
              <a:xfrm>
                <a:off x="7722650" y="4990638"/>
                <a:ext cx="0" cy="34886"/>
              </a:xfrm>
              <a:custGeom>
                <a:avLst/>
                <a:gdLst/>
                <a:ahLst/>
                <a:cxnLst/>
                <a:rect l="0" t="0" r="0" b="0"/>
                <a:pathLst>
                  <a:path h="29345">
                    <a:moveTo>
                      <a:pt x="0" y="29345"/>
                    </a:moveTo>
                    <a:lnTo>
                      <a:pt x="0" y="0"/>
                    </a:lnTo>
                  </a:path>
                </a:pathLst>
              </a:custGeom>
              <a:ln w="5420" cap="flat">
                <a:solidFill>
                  <a:srgbClr val="3B81A0">
                    <a:alpha val="100000"/>
                  </a:srgbClr>
                </a:solidFill>
                <a:prstDash val="solid"/>
                <a:round/>
              </a:ln>
            </p:spPr>
            <p:txBody>
              <a:bodyPr/>
              <a:lstStyle/>
              <a:p>
                <a:endParaRPr/>
              </a:p>
            </p:txBody>
          </p:sp>
          <p:sp>
            <p:nvSpPr>
              <p:cNvPr id="6317" name="pl1925">
                <a:extLst>
                  <a:ext uri="{FF2B5EF4-FFF2-40B4-BE49-F238E27FC236}">
                    <a16:creationId xmlns:a16="http://schemas.microsoft.com/office/drawing/2014/main" id="{193F82A5-0E4A-ED46-88F9-AD838564E4EC}"/>
                  </a:ext>
                </a:extLst>
              </p:cNvPr>
              <p:cNvSpPr/>
              <p:nvPr/>
            </p:nvSpPr>
            <p:spPr>
              <a:xfrm>
                <a:off x="7722650" y="5049491"/>
                <a:ext cx="0" cy="23123"/>
              </a:xfrm>
              <a:custGeom>
                <a:avLst/>
                <a:gdLst/>
                <a:ahLst/>
                <a:cxnLst/>
                <a:rect l="0" t="0" r="0" b="0"/>
                <a:pathLst>
                  <a:path h="19450">
                    <a:moveTo>
                      <a:pt x="0" y="0"/>
                    </a:moveTo>
                    <a:lnTo>
                      <a:pt x="0" y="19450"/>
                    </a:lnTo>
                  </a:path>
                </a:pathLst>
              </a:custGeom>
              <a:ln w="5420" cap="flat">
                <a:solidFill>
                  <a:srgbClr val="3B81A0">
                    <a:alpha val="100000"/>
                  </a:srgbClr>
                </a:solidFill>
                <a:prstDash val="solid"/>
                <a:round/>
              </a:ln>
            </p:spPr>
            <p:txBody>
              <a:bodyPr/>
              <a:lstStyle/>
              <a:p>
                <a:endParaRPr/>
              </a:p>
            </p:txBody>
          </p:sp>
          <p:sp>
            <p:nvSpPr>
              <p:cNvPr id="6318" name="pg1926">
                <a:extLst>
                  <a:ext uri="{FF2B5EF4-FFF2-40B4-BE49-F238E27FC236}">
                    <a16:creationId xmlns:a16="http://schemas.microsoft.com/office/drawing/2014/main" id="{7A330BC7-4D56-8B48-A4F7-53894F3DFF82}"/>
                  </a:ext>
                </a:extLst>
              </p:cNvPr>
              <p:cNvSpPr/>
              <p:nvPr/>
            </p:nvSpPr>
            <p:spPr>
              <a:xfrm>
                <a:off x="7683530" y="5025527"/>
                <a:ext cx="78237" cy="23965"/>
              </a:xfrm>
              <a:custGeom>
                <a:avLst/>
                <a:gdLst/>
                <a:ahLst/>
                <a:cxnLst/>
                <a:rect l="0" t="0" r="0" b="0"/>
                <a:pathLst>
                  <a:path w="69364" h="20158">
                    <a:moveTo>
                      <a:pt x="0" y="0"/>
                    </a:moveTo>
                    <a:lnTo>
                      <a:pt x="0" y="20158"/>
                    </a:lnTo>
                    <a:lnTo>
                      <a:pt x="69364" y="20158"/>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19" name="pl1927">
                <a:extLst>
                  <a:ext uri="{FF2B5EF4-FFF2-40B4-BE49-F238E27FC236}">
                    <a16:creationId xmlns:a16="http://schemas.microsoft.com/office/drawing/2014/main" id="{1CD2CB7F-3CAE-7F40-8A6C-693A16FE4587}"/>
                  </a:ext>
                </a:extLst>
              </p:cNvPr>
              <p:cNvSpPr/>
              <p:nvPr/>
            </p:nvSpPr>
            <p:spPr>
              <a:xfrm>
                <a:off x="7683530" y="503479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20" name="pl1928">
                <a:extLst>
                  <a:ext uri="{FF2B5EF4-FFF2-40B4-BE49-F238E27FC236}">
                    <a16:creationId xmlns:a16="http://schemas.microsoft.com/office/drawing/2014/main" id="{EBDE6924-B8F5-D14F-8989-6419700F69C6}"/>
                  </a:ext>
                </a:extLst>
              </p:cNvPr>
              <p:cNvSpPr/>
              <p:nvPr/>
            </p:nvSpPr>
            <p:spPr>
              <a:xfrm>
                <a:off x="7826967" y="4866962"/>
                <a:ext cx="0" cy="6075"/>
              </a:xfrm>
              <a:custGeom>
                <a:avLst/>
                <a:gdLst/>
                <a:ahLst/>
                <a:cxnLst/>
                <a:rect l="0" t="0" r="0" b="0"/>
                <a:pathLst>
                  <a:path h="5110">
                    <a:moveTo>
                      <a:pt x="0" y="5110"/>
                    </a:moveTo>
                    <a:lnTo>
                      <a:pt x="0" y="0"/>
                    </a:lnTo>
                  </a:path>
                </a:pathLst>
              </a:custGeom>
              <a:ln w="5420" cap="flat">
                <a:solidFill>
                  <a:srgbClr val="E5BF6A">
                    <a:alpha val="100000"/>
                  </a:srgbClr>
                </a:solidFill>
                <a:prstDash val="solid"/>
                <a:round/>
              </a:ln>
            </p:spPr>
            <p:txBody>
              <a:bodyPr/>
              <a:lstStyle/>
              <a:p>
                <a:endParaRPr/>
              </a:p>
            </p:txBody>
          </p:sp>
          <p:sp>
            <p:nvSpPr>
              <p:cNvPr id="6321" name="pl1929">
                <a:extLst>
                  <a:ext uri="{FF2B5EF4-FFF2-40B4-BE49-F238E27FC236}">
                    <a16:creationId xmlns:a16="http://schemas.microsoft.com/office/drawing/2014/main" id="{7E427BF1-A297-E242-8234-F42EDE1AD469}"/>
                  </a:ext>
                </a:extLst>
              </p:cNvPr>
              <p:cNvSpPr/>
              <p:nvPr/>
            </p:nvSpPr>
            <p:spPr>
              <a:xfrm>
                <a:off x="7826967" y="4879075"/>
                <a:ext cx="0" cy="8798"/>
              </a:xfrm>
              <a:custGeom>
                <a:avLst/>
                <a:gdLst/>
                <a:ahLst/>
                <a:cxnLst/>
                <a:rect l="0" t="0" r="0" b="0"/>
                <a:pathLst>
                  <a:path h="7400">
                    <a:moveTo>
                      <a:pt x="0" y="0"/>
                    </a:moveTo>
                    <a:lnTo>
                      <a:pt x="0" y="7400"/>
                    </a:lnTo>
                  </a:path>
                </a:pathLst>
              </a:custGeom>
              <a:ln w="5420" cap="flat">
                <a:solidFill>
                  <a:srgbClr val="E5BF6A">
                    <a:alpha val="100000"/>
                  </a:srgbClr>
                </a:solidFill>
                <a:prstDash val="solid"/>
                <a:round/>
              </a:ln>
            </p:spPr>
            <p:txBody>
              <a:bodyPr/>
              <a:lstStyle/>
              <a:p>
                <a:endParaRPr/>
              </a:p>
            </p:txBody>
          </p:sp>
          <p:sp>
            <p:nvSpPr>
              <p:cNvPr id="6322" name="pg1930">
                <a:extLst>
                  <a:ext uri="{FF2B5EF4-FFF2-40B4-BE49-F238E27FC236}">
                    <a16:creationId xmlns:a16="http://schemas.microsoft.com/office/drawing/2014/main" id="{C05BC5D5-7007-C846-8549-FE6FE45AABE4}"/>
                  </a:ext>
                </a:extLst>
              </p:cNvPr>
              <p:cNvSpPr/>
              <p:nvPr/>
            </p:nvSpPr>
            <p:spPr>
              <a:xfrm>
                <a:off x="7787848" y="4873037"/>
                <a:ext cx="78237" cy="6038"/>
              </a:xfrm>
              <a:custGeom>
                <a:avLst/>
                <a:gdLst/>
                <a:ahLst/>
                <a:cxnLst/>
                <a:rect l="0" t="0" r="0" b="0"/>
                <a:pathLst>
                  <a:path w="69364" h="5079">
                    <a:moveTo>
                      <a:pt x="0" y="0"/>
                    </a:moveTo>
                    <a:lnTo>
                      <a:pt x="0" y="5079"/>
                    </a:lnTo>
                    <a:lnTo>
                      <a:pt x="69364" y="5079"/>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23" name="pl1931">
                <a:extLst>
                  <a:ext uri="{FF2B5EF4-FFF2-40B4-BE49-F238E27FC236}">
                    <a16:creationId xmlns:a16="http://schemas.microsoft.com/office/drawing/2014/main" id="{EC1F8187-632C-7240-B19B-A455399D3F71}"/>
                  </a:ext>
                </a:extLst>
              </p:cNvPr>
              <p:cNvSpPr/>
              <p:nvPr/>
            </p:nvSpPr>
            <p:spPr>
              <a:xfrm>
                <a:off x="7787848" y="487459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324" name="pt1932">
                <a:extLst>
                  <a:ext uri="{FF2B5EF4-FFF2-40B4-BE49-F238E27FC236}">
                    <a16:creationId xmlns:a16="http://schemas.microsoft.com/office/drawing/2014/main" id="{F1F06B96-4ADE-1841-A36C-FE38DB2DFD7E}"/>
                  </a:ext>
                </a:extLst>
              </p:cNvPr>
              <p:cNvSpPr/>
              <p:nvPr/>
            </p:nvSpPr>
            <p:spPr>
              <a:xfrm>
                <a:off x="7903284" y="482829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6325" name="pl1933">
                <a:extLst>
                  <a:ext uri="{FF2B5EF4-FFF2-40B4-BE49-F238E27FC236}">
                    <a16:creationId xmlns:a16="http://schemas.microsoft.com/office/drawing/2014/main" id="{1AF63F9E-4846-204D-ADA4-DE3A985C2CDC}"/>
                  </a:ext>
                </a:extLst>
              </p:cNvPr>
              <p:cNvSpPr/>
              <p:nvPr/>
            </p:nvSpPr>
            <p:spPr>
              <a:xfrm>
                <a:off x="7931284" y="4948985"/>
                <a:ext cx="0" cy="1607"/>
              </a:xfrm>
              <a:custGeom>
                <a:avLst/>
                <a:gdLst/>
                <a:ahLst/>
                <a:cxnLst/>
                <a:rect l="0" t="0" r="0" b="0"/>
                <a:pathLst>
                  <a:path h="1352">
                    <a:moveTo>
                      <a:pt x="0" y="1352"/>
                    </a:moveTo>
                    <a:lnTo>
                      <a:pt x="0" y="0"/>
                    </a:lnTo>
                  </a:path>
                </a:pathLst>
              </a:custGeom>
              <a:ln w="5420" cap="flat">
                <a:solidFill>
                  <a:srgbClr val="3B81A0">
                    <a:alpha val="100000"/>
                  </a:srgbClr>
                </a:solidFill>
                <a:prstDash val="solid"/>
                <a:round/>
              </a:ln>
            </p:spPr>
            <p:txBody>
              <a:bodyPr/>
              <a:lstStyle/>
              <a:p>
                <a:endParaRPr/>
              </a:p>
            </p:txBody>
          </p:sp>
          <p:sp>
            <p:nvSpPr>
              <p:cNvPr id="6326" name="pl1934">
                <a:extLst>
                  <a:ext uri="{FF2B5EF4-FFF2-40B4-BE49-F238E27FC236}">
                    <a16:creationId xmlns:a16="http://schemas.microsoft.com/office/drawing/2014/main" id="{DFAB3BE2-6529-3E4F-A429-D5EE0E27B8D1}"/>
                  </a:ext>
                </a:extLst>
              </p:cNvPr>
              <p:cNvSpPr/>
              <p:nvPr/>
            </p:nvSpPr>
            <p:spPr>
              <a:xfrm>
                <a:off x="7931284" y="4991097"/>
                <a:ext cx="0" cy="10968"/>
              </a:xfrm>
              <a:custGeom>
                <a:avLst/>
                <a:gdLst/>
                <a:ahLst/>
                <a:cxnLst/>
                <a:rect l="0" t="0" r="0" b="0"/>
                <a:pathLst>
                  <a:path h="9226">
                    <a:moveTo>
                      <a:pt x="0" y="0"/>
                    </a:moveTo>
                    <a:lnTo>
                      <a:pt x="0" y="9226"/>
                    </a:lnTo>
                  </a:path>
                </a:pathLst>
              </a:custGeom>
              <a:ln w="5420" cap="flat">
                <a:solidFill>
                  <a:srgbClr val="3B81A0">
                    <a:alpha val="100000"/>
                  </a:srgbClr>
                </a:solidFill>
                <a:prstDash val="solid"/>
                <a:round/>
              </a:ln>
            </p:spPr>
            <p:txBody>
              <a:bodyPr/>
              <a:lstStyle/>
              <a:p>
                <a:endParaRPr/>
              </a:p>
            </p:txBody>
          </p:sp>
          <p:sp>
            <p:nvSpPr>
              <p:cNvPr id="6327" name="pg1935">
                <a:extLst>
                  <a:ext uri="{FF2B5EF4-FFF2-40B4-BE49-F238E27FC236}">
                    <a16:creationId xmlns:a16="http://schemas.microsoft.com/office/drawing/2014/main" id="{6BE61455-E032-A94A-8045-ABE2DA3F6644}"/>
                  </a:ext>
                </a:extLst>
              </p:cNvPr>
              <p:cNvSpPr/>
              <p:nvPr/>
            </p:nvSpPr>
            <p:spPr>
              <a:xfrm>
                <a:off x="7892165" y="4950593"/>
                <a:ext cx="78237" cy="40503"/>
              </a:xfrm>
              <a:custGeom>
                <a:avLst/>
                <a:gdLst/>
                <a:ahLst/>
                <a:cxnLst/>
                <a:rect l="0" t="0" r="0" b="0"/>
                <a:pathLst>
                  <a:path w="69364" h="34069">
                    <a:moveTo>
                      <a:pt x="0" y="0"/>
                    </a:moveTo>
                    <a:lnTo>
                      <a:pt x="0" y="34069"/>
                    </a:lnTo>
                    <a:lnTo>
                      <a:pt x="69364" y="3406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28" name="pl1936">
                <a:extLst>
                  <a:ext uri="{FF2B5EF4-FFF2-40B4-BE49-F238E27FC236}">
                    <a16:creationId xmlns:a16="http://schemas.microsoft.com/office/drawing/2014/main" id="{AD61A423-415F-4B47-B469-0CC5E2128B92}"/>
                  </a:ext>
                </a:extLst>
              </p:cNvPr>
              <p:cNvSpPr/>
              <p:nvPr/>
            </p:nvSpPr>
            <p:spPr>
              <a:xfrm>
                <a:off x="7892165" y="496391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29" name="pl1937">
                <a:extLst>
                  <a:ext uri="{FF2B5EF4-FFF2-40B4-BE49-F238E27FC236}">
                    <a16:creationId xmlns:a16="http://schemas.microsoft.com/office/drawing/2014/main" id="{FBC2C050-022D-4F44-B012-35F8861B369C}"/>
                  </a:ext>
                </a:extLst>
              </p:cNvPr>
              <p:cNvSpPr/>
              <p:nvPr/>
            </p:nvSpPr>
            <p:spPr>
              <a:xfrm>
                <a:off x="8035603" y="4743301"/>
                <a:ext cx="0" cy="5847"/>
              </a:xfrm>
              <a:custGeom>
                <a:avLst/>
                <a:gdLst/>
                <a:ahLst/>
                <a:cxnLst/>
                <a:rect l="0" t="0" r="0" b="0"/>
                <a:pathLst>
                  <a:path h="4918">
                    <a:moveTo>
                      <a:pt x="0" y="4918"/>
                    </a:moveTo>
                    <a:lnTo>
                      <a:pt x="0" y="0"/>
                    </a:lnTo>
                  </a:path>
                </a:pathLst>
              </a:custGeom>
              <a:ln w="5420" cap="flat">
                <a:solidFill>
                  <a:srgbClr val="E5BF6A">
                    <a:alpha val="100000"/>
                  </a:srgbClr>
                </a:solidFill>
                <a:prstDash val="solid"/>
                <a:round/>
              </a:ln>
            </p:spPr>
            <p:txBody>
              <a:bodyPr/>
              <a:lstStyle/>
              <a:p>
                <a:endParaRPr/>
              </a:p>
            </p:txBody>
          </p:sp>
          <p:sp>
            <p:nvSpPr>
              <p:cNvPr id="6330" name="pl1938">
                <a:extLst>
                  <a:ext uri="{FF2B5EF4-FFF2-40B4-BE49-F238E27FC236}">
                    <a16:creationId xmlns:a16="http://schemas.microsoft.com/office/drawing/2014/main" id="{C0B84100-FA52-4B48-8628-177FF7269001}"/>
                  </a:ext>
                </a:extLst>
              </p:cNvPr>
              <p:cNvSpPr/>
              <p:nvPr/>
            </p:nvSpPr>
            <p:spPr>
              <a:xfrm>
                <a:off x="8035603" y="4755231"/>
                <a:ext cx="0" cy="876"/>
              </a:xfrm>
              <a:custGeom>
                <a:avLst/>
                <a:gdLst/>
                <a:ahLst/>
                <a:cxnLst/>
                <a:rect l="0" t="0" r="0" b="0"/>
                <a:pathLst>
                  <a:path h="737">
                    <a:moveTo>
                      <a:pt x="0" y="0"/>
                    </a:moveTo>
                    <a:lnTo>
                      <a:pt x="0" y="737"/>
                    </a:lnTo>
                  </a:path>
                </a:pathLst>
              </a:custGeom>
              <a:ln w="5420" cap="flat">
                <a:solidFill>
                  <a:srgbClr val="E5BF6A">
                    <a:alpha val="100000"/>
                  </a:srgbClr>
                </a:solidFill>
                <a:prstDash val="solid"/>
                <a:round/>
              </a:ln>
            </p:spPr>
            <p:txBody>
              <a:bodyPr/>
              <a:lstStyle/>
              <a:p>
                <a:endParaRPr/>
              </a:p>
            </p:txBody>
          </p:sp>
          <p:sp>
            <p:nvSpPr>
              <p:cNvPr id="6331" name="pg1939">
                <a:extLst>
                  <a:ext uri="{FF2B5EF4-FFF2-40B4-BE49-F238E27FC236}">
                    <a16:creationId xmlns:a16="http://schemas.microsoft.com/office/drawing/2014/main" id="{CBC3404A-88D5-DB43-AA1B-3E4742C8EC74}"/>
                  </a:ext>
                </a:extLst>
              </p:cNvPr>
              <p:cNvSpPr/>
              <p:nvPr/>
            </p:nvSpPr>
            <p:spPr>
              <a:xfrm>
                <a:off x="7996483" y="4749149"/>
                <a:ext cx="78237" cy="6081"/>
              </a:xfrm>
              <a:custGeom>
                <a:avLst/>
                <a:gdLst/>
                <a:ahLst/>
                <a:cxnLst/>
                <a:rect l="0" t="0" r="0" b="0"/>
                <a:pathLst>
                  <a:path w="69364" h="5115">
                    <a:moveTo>
                      <a:pt x="0" y="0"/>
                    </a:moveTo>
                    <a:lnTo>
                      <a:pt x="0" y="5115"/>
                    </a:lnTo>
                    <a:lnTo>
                      <a:pt x="69364" y="5115"/>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32" name="pl1940">
                <a:extLst>
                  <a:ext uri="{FF2B5EF4-FFF2-40B4-BE49-F238E27FC236}">
                    <a16:creationId xmlns:a16="http://schemas.microsoft.com/office/drawing/2014/main" id="{CBC0C8BA-D8C1-7742-A016-DFE60C9C53F5}"/>
                  </a:ext>
                </a:extLst>
              </p:cNvPr>
              <p:cNvSpPr/>
              <p:nvPr/>
            </p:nvSpPr>
            <p:spPr>
              <a:xfrm>
                <a:off x="7996483" y="475302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333" name="pl1941">
                <a:extLst>
                  <a:ext uri="{FF2B5EF4-FFF2-40B4-BE49-F238E27FC236}">
                    <a16:creationId xmlns:a16="http://schemas.microsoft.com/office/drawing/2014/main" id="{DB8A283F-89C9-DE4F-9CD4-9BAC1ED83FB3}"/>
                  </a:ext>
                </a:extLst>
              </p:cNvPr>
              <p:cNvSpPr/>
              <p:nvPr/>
            </p:nvSpPr>
            <p:spPr>
              <a:xfrm>
                <a:off x="8139920" y="5088181"/>
                <a:ext cx="0" cy="20713"/>
              </a:xfrm>
              <a:custGeom>
                <a:avLst/>
                <a:gdLst/>
                <a:ahLst/>
                <a:cxnLst/>
                <a:rect l="0" t="0" r="0" b="0"/>
                <a:pathLst>
                  <a:path h="17423">
                    <a:moveTo>
                      <a:pt x="0" y="17423"/>
                    </a:moveTo>
                    <a:lnTo>
                      <a:pt x="0" y="0"/>
                    </a:lnTo>
                  </a:path>
                </a:pathLst>
              </a:custGeom>
              <a:ln w="5420" cap="flat">
                <a:solidFill>
                  <a:srgbClr val="3B81A0">
                    <a:alpha val="100000"/>
                  </a:srgbClr>
                </a:solidFill>
                <a:prstDash val="solid"/>
                <a:round/>
              </a:ln>
            </p:spPr>
            <p:txBody>
              <a:bodyPr/>
              <a:lstStyle/>
              <a:p>
                <a:endParaRPr/>
              </a:p>
            </p:txBody>
          </p:sp>
          <p:sp>
            <p:nvSpPr>
              <p:cNvPr id="6334" name="pl1942">
                <a:extLst>
                  <a:ext uri="{FF2B5EF4-FFF2-40B4-BE49-F238E27FC236}">
                    <a16:creationId xmlns:a16="http://schemas.microsoft.com/office/drawing/2014/main" id="{82E1C5CD-B89A-664D-8467-19E57080ED98}"/>
                  </a:ext>
                </a:extLst>
              </p:cNvPr>
              <p:cNvSpPr/>
              <p:nvPr/>
            </p:nvSpPr>
            <p:spPr>
              <a:xfrm>
                <a:off x="8139920" y="5128803"/>
                <a:ext cx="0" cy="11254"/>
              </a:xfrm>
              <a:custGeom>
                <a:avLst/>
                <a:gdLst/>
                <a:ahLst/>
                <a:cxnLst/>
                <a:rect l="0" t="0" r="0" b="0"/>
                <a:pathLst>
                  <a:path h="9467">
                    <a:moveTo>
                      <a:pt x="0" y="0"/>
                    </a:moveTo>
                    <a:lnTo>
                      <a:pt x="0" y="9467"/>
                    </a:lnTo>
                  </a:path>
                </a:pathLst>
              </a:custGeom>
              <a:ln w="5420" cap="flat">
                <a:solidFill>
                  <a:srgbClr val="3B81A0">
                    <a:alpha val="100000"/>
                  </a:srgbClr>
                </a:solidFill>
                <a:prstDash val="solid"/>
                <a:round/>
              </a:ln>
            </p:spPr>
            <p:txBody>
              <a:bodyPr/>
              <a:lstStyle/>
              <a:p>
                <a:endParaRPr/>
              </a:p>
            </p:txBody>
          </p:sp>
          <p:sp>
            <p:nvSpPr>
              <p:cNvPr id="6335" name="pg1943">
                <a:extLst>
                  <a:ext uri="{FF2B5EF4-FFF2-40B4-BE49-F238E27FC236}">
                    <a16:creationId xmlns:a16="http://schemas.microsoft.com/office/drawing/2014/main" id="{FB407276-3FF0-844E-AB6B-5D3F125D4F21}"/>
                  </a:ext>
                </a:extLst>
              </p:cNvPr>
              <p:cNvSpPr/>
              <p:nvPr/>
            </p:nvSpPr>
            <p:spPr>
              <a:xfrm>
                <a:off x="8100801" y="5108895"/>
                <a:ext cx="78237" cy="19908"/>
              </a:xfrm>
              <a:custGeom>
                <a:avLst/>
                <a:gdLst/>
                <a:ahLst/>
                <a:cxnLst/>
                <a:rect l="0" t="0" r="0" b="0"/>
                <a:pathLst>
                  <a:path w="69364" h="16746">
                    <a:moveTo>
                      <a:pt x="0" y="0"/>
                    </a:moveTo>
                    <a:lnTo>
                      <a:pt x="0" y="16746"/>
                    </a:lnTo>
                    <a:lnTo>
                      <a:pt x="69364" y="1674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36" name="pl1944">
                <a:extLst>
                  <a:ext uri="{FF2B5EF4-FFF2-40B4-BE49-F238E27FC236}">
                    <a16:creationId xmlns:a16="http://schemas.microsoft.com/office/drawing/2014/main" id="{863A180C-D60C-DE45-8B07-D73B661980ED}"/>
                  </a:ext>
                </a:extLst>
              </p:cNvPr>
              <p:cNvSpPr/>
              <p:nvPr/>
            </p:nvSpPr>
            <p:spPr>
              <a:xfrm>
                <a:off x="8100801" y="512807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37" name="pl1945">
                <a:extLst>
                  <a:ext uri="{FF2B5EF4-FFF2-40B4-BE49-F238E27FC236}">
                    <a16:creationId xmlns:a16="http://schemas.microsoft.com/office/drawing/2014/main" id="{6996CB0B-C3AC-5740-897E-102B96424CC9}"/>
                  </a:ext>
                </a:extLst>
              </p:cNvPr>
              <p:cNvSpPr/>
              <p:nvPr/>
            </p:nvSpPr>
            <p:spPr>
              <a:xfrm>
                <a:off x="8244238" y="4953435"/>
                <a:ext cx="0" cy="12076"/>
              </a:xfrm>
              <a:custGeom>
                <a:avLst/>
                <a:gdLst/>
                <a:ahLst/>
                <a:cxnLst/>
                <a:rect l="0" t="0" r="0" b="0"/>
                <a:pathLst>
                  <a:path h="10158">
                    <a:moveTo>
                      <a:pt x="0" y="10158"/>
                    </a:moveTo>
                    <a:lnTo>
                      <a:pt x="0" y="0"/>
                    </a:lnTo>
                  </a:path>
                </a:pathLst>
              </a:custGeom>
              <a:ln w="5420" cap="flat">
                <a:solidFill>
                  <a:srgbClr val="E5BF6A">
                    <a:alpha val="100000"/>
                  </a:srgbClr>
                </a:solidFill>
                <a:prstDash val="solid"/>
                <a:round/>
              </a:ln>
            </p:spPr>
            <p:txBody>
              <a:bodyPr/>
              <a:lstStyle/>
              <a:p>
                <a:endParaRPr/>
              </a:p>
            </p:txBody>
          </p:sp>
          <p:sp>
            <p:nvSpPr>
              <p:cNvPr id="6338" name="pl1946">
                <a:extLst>
                  <a:ext uri="{FF2B5EF4-FFF2-40B4-BE49-F238E27FC236}">
                    <a16:creationId xmlns:a16="http://schemas.microsoft.com/office/drawing/2014/main" id="{074C1D3C-6412-DE41-8D57-739302F555AD}"/>
                  </a:ext>
                </a:extLst>
              </p:cNvPr>
              <p:cNvSpPr/>
              <p:nvPr/>
            </p:nvSpPr>
            <p:spPr>
              <a:xfrm>
                <a:off x="8244238" y="5007913"/>
                <a:ext cx="0" cy="28753"/>
              </a:xfrm>
              <a:custGeom>
                <a:avLst/>
                <a:gdLst/>
                <a:ahLst/>
                <a:cxnLst/>
                <a:rect l="0" t="0" r="0" b="0"/>
                <a:pathLst>
                  <a:path h="24186">
                    <a:moveTo>
                      <a:pt x="0" y="0"/>
                    </a:moveTo>
                    <a:lnTo>
                      <a:pt x="0" y="24186"/>
                    </a:lnTo>
                  </a:path>
                </a:pathLst>
              </a:custGeom>
              <a:ln w="5420" cap="flat">
                <a:solidFill>
                  <a:srgbClr val="E5BF6A">
                    <a:alpha val="100000"/>
                  </a:srgbClr>
                </a:solidFill>
                <a:prstDash val="solid"/>
                <a:round/>
              </a:ln>
            </p:spPr>
            <p:txBody>
              <a:bodyPr/>
              <a:lstStyle/>
              <a:p>
                <a:endParaRPr/>
              </a:p>
            </p:txBody>
          </p:sp>
          <p:sp>
            <p:nvSpPr>
              <p:cNvPr id="6339" name="pg1947">
                <a:extLst>
                  <a:ext uri="{FF2B5EF4-FFF2-40B4-BE49-F238E27FC236}">
                    <a16:creationId xmlns:a16="http://schemas.microsoft.com/office/drawing/2014/main" id="{1334603E-6A90-B741-BFB8-4BB96D436843}"/>
                  </a:ext>
                </a:extLst>
              </p:cNvPr>
              <p:cNvSpPr/>
              <p:nvPr/>
            </p:nvSpPr>
            <p:spPr>
              <a:xfrm>
                <a:off x="8205118" y="4965513"/>
                <a:ext cx="78237" cy="42402"/>
              </a:xfrm>
              <a:custGeom>
                <a:avLst/>
                <a:gdLst/>
                <a:ahLst/>
                <a:cxnLst/>
                <a:rect l="0" t="0" r="0" b="0"/>
                <a:pathLst>
                  <a:path w="69364" h="35666">
                    <a:moveTo>
                      <a:pt x="0" y="0"/>
                    </a:moveTo>
                    <a:lnTo>
                      <a:pt x="0" y="35666"/>
                    </a:lnTo>
                    <a:lnTo>
                      <a:pt x="69364" y="3566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40" name="pl1948">
                <a:extLst>
                  <a:ext uri="{FF2B5EF4-FFF2-40B4-BE49-F238E27FC236}">
                    <a16:creationId xmlns:a16="http://schemas.microsoft.com/office/drawing/2014/main" id="{99666394-03BE-5947-9047-B72ED0532DF1}"/>
                  </a:ext>
                </a:extLst>
              </p:cNvPr>
              <p:cNvSpPr/>
              <p:nvPr/>
            </p:nvSpPr>
            <p:spPr>
              <a:xfrm>
                <a:off x="8205118" y="4978389"/>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341" name="pl1949">
                <a:extLst>
                  <a:ext uri="{FF2B5EF4-FFF2-40B4-BE49-F238E27FC236}">
                    <a16:creationId xmlns:a16="http://schemas.microsoft.com/office/drawing/2014/main" id="{8FC0FF92-1740-424F-B650-E6FFBB4EB08E}"/>
                  </a:ext>
                </a:extLst>
              </p:cNvPr>
              <p:cNvSpPr/>
              <p:nvPr/>
            </p:nvSpPr>
            <p:spPr>
              <a:xfrm>
                <a:off x="8348556" y="5007648"/>
                <a:ext cx="0" cy="22597"/>
              </a:xfrm>
              <a:custGeom>
                <a:avLst/>
                <a:gdLst/>
                <a:ahLst/>
                <a:cxnLst/>
                <a:rect l="0" t="0" r="0" b="0"/>
                <a:pathLst>
                  <a:path h="19008">
                    <a:moveTo>
                      <a:pt x="0" y="19008"/>
                    </a:moveTo>
                    <a:lnTo>
                      <a:pt x="0" y="0"/>
                    </a:lnTo>
                  </a:path>
                </a:pathLst>
              </a:custGeom>
              <a:ln w="5420" cap="flat">
                <a:solidFill>
                  <a:srgbClr val="3B81A0">
                    <a:alpha val="100000"/>
                  </a:srgbClr>
                </a:solidFill>
                <a:prstDash val="solid"/>
                <a:round/>
              </a:ln>
            </p:spPr>
            <p:txBody>
              <a:bodyPr/>
              <a:lstStyle/>
              <a:p>
                <a:endParaRPr/>
              </a:p>
            </p:txBody>
          </p:sp>
          <p:sp>
            <p:nvSpPr>
              <p:cNvPr id="6342" name="pl1950">
                <a:extLst>
                  <a:ext uri="{FF2B5EF4-FFF2-40B4-BE49-F238E27FC236}">
                    <a16:creationId xmlns:a16="http://schemas.microsoft.com/office/drawing/2014/main" id="{329CB843-8721-2F4A-8F6F-C35C5B6B8956}"/>
                  </a:ext>
                </a:extLst>
              </p:cNvPr>
              <p:cNvSpPr/>
              <p:nvPr/>
            </p:nvSpPr>
            <p:spPr>
              <a:xfrm>
                <a:off x="8348556" y="5071311"/>
                <a:ext cx="0" cy="29563"/>
              </a:xfrm>
              <a:custGeom>
                <a:avLst/>
                <a:gdLst/>
                <a:ahLst/>
                <a:cxnLst/>
                <a:rect l="0" t="0" r="0" b="0"/>
                <a:pathLst>
                  <a:path h="24867">
                    <a:moveTo>
                      <a:pt x="0" y="0"/>
                    </a:moveTo>
                    <a:lnTo>
                      <a:pt x="0" y="24867"/>
                    </a:lnTo>
                  </a:path>
                </a:pathLst>
              </a:custGeom>
              <a:ln w="5420" cap="flat">
                <a:solidFill>
                  <a:srgbClr val="3B81A0">
                    <a:alpha val="100000"/>
                  </a:srgbClr>
                </a:solidFill>
                <a:prstDash val="solid"/>
                <a:round/>
              </a:ln>
            </p:spPr>
            <p:txBody>
              <a:bodyPr/>
              <a:lstStyle/>
              <a:p>
                <a:endParaRPr/>
              </a:p>
            </p:txBody>
          </p:sp>
          <p:sp>
            <p:nvSpPr>
              <p:cNvPr id="6343" name="pg1951">
                <a:extLst>
                  <a:ext uri="{FF2B5EF4-FFF2-40B4-BE49-F238E27FC236}">
                    <a16:creationId xmlns:a16="http://schemas.microsoft.com/office/drawing/2014/main" id="{B2D391D8-6A88-5441-B76A-1C2D568D6B2C}"/>
                  </a:ext>
                </a:extLst>
              </p:cNvPr>
              <p:cNvSpPr/>
              <p:nvPr/>
            </p:nvSpPr>
            <p:spPr>
              <a:xfrm>
                <a:off x="8309437" y="5030245"/>
                <a:ext cx="78237" cy="41063"/>
              </a:xfrm>
              <a:custGeom>
                <a:avLst/>
                <a:gdLst/>
                <a:ahLst/>
                <a:cxnLst/>
                <a:rect l="0" t="0" r="0" b="0"/>
                <a:pathLst>
                  <a:path w="69364" h="34541">
                    <a:moveTo>
                      <a:pt x="0" y="0"/>
                    </a:moveTo>
                    <a:lnTo>
                      <a:pt x="0" y="34541"/>
                    </a:lnTo>
                    <a:lnTo>
                      <a:pt x="69364" y="3454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44" name="pl1952">
                <a:extLst>
                  <a:ext uri="{FF2B5EF4-FFF2-40B4-BE49-F238E27FC236}">
                    <a16:creationId xmlns:a16="http://schemas.microsoft.com/office/drawing/2014/main" id="{18011241-40BD-D94C-AF00-18445D84F0E3}"/>
                  </a:ext>
                </a:extLst>
              </p:cNvPr>
              <p:cNvSpPr/>
              <p:nvPr/>
            </p:nvSpPr>
            <p:spPr>
              <a:xfrm>
                <a:off x="8309437" y="505496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45" name="pt1953">
                <a:extLst>
                  <a:ext uri="{FF2B5EF4-FFF2-40B4-BE49-F238E27FC236}">
                    <a16:creationId xmlns:a16="http://schemas.microsoft.com/office/drawing/2014/main" id="{AF56EB3D-36C7-B64C-8B67-478A7CDD4AB9}"/>
                  </a:ext>
                </a:extLst>
              </p:cNvPr>
              <p:cNvSpPr/>
              <p:nvPr/>
            </p:nvSpPr>
            <p:spPr>
              <a:xfrm>
                <a:off x="8424872" y="4825570"/>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346" name="pl1954">
                <a:extLst>
                  <a:ext uri="{FF2B5EF4-FFF2-40B4-BE49-F238E27FC236}">
                    <a16:creationId xmlns:a16="http://schemas.microsoft.com/office/drawing/2014/main" id="{A78F8DEA-D859-A743-9B51-8256F89F6084}"/>
                  </a:ext>
                </a:extLst>
              </p:cNvPr>
              <p:cNvSpPr/>
              <p:nvPr/>
            </p:nvSpPr>
            <p:spPr>
              <a:xfrm>
                <a:off x="8452874" y="4939643"/>
                <a:ext cx="0" cy="24647"/>
              </a:xfrm>
              <a:custGeom>
                <a:avLst/>
                <a:gdLst/>
                <a:ahLst/>
                <a:cxnLst/>
                <a:rect l="0" t="0" r="0" b="0"/>
                <a:pathLst>
                  <a:path h="20732">
                    <a:moveTo>
                      <a:pt x="0" y="20732"/>
                    </a:moveTo>
                    <a:lnTo>
                      <a:pt x="0" y="0"/>
                    </a:lnTo>
                  </a:path>
                </a:pathLst>
              </a:custGeom>
              <a:ln w="5420" cap="flat">
                <a:solidFill>
                  <a:srgbClr val="E5BF6A">
                    <a:alpha val="100000"/>
                  </a:srgbClr>
                </a:solidFill>
                <a:prstDash val="solid"/>
                <a:round/>
              </a:ln>
            </p:spPr>
            <p:txBody>
              <a:bodyPr/>
              <a:lstStyle/>
              <a:p>
                <a:endParaRPr/>
              </a:p>
            </p:txBody>
          </p:sp>
          <p:sp>
            <p:nvSpPr>
              <p:cNvPr id="6347" name="pl1955">
                <a:extLst>
                  <a:ext uri="{FF2B5EF4-FFF2-40B4-BE49-F238E27FC236}">
                    <a16:creationId xmlns:a16="http://schemas.microsoft.com/office/drawing/2014/main" id="{D743BBEB-584F-8E49-BA02-C371BBD9BD54}"/>
                  </a:ext>
                </a:extLst>
              </p:cNvPr>
              <p:cNvSpPr/>
              <p:nvPr/>
            </p:nvSpPr>
            <p:spPr>
              <a:xfrm>
                <a:off x="8452874" y="5003665"/>
                <a:ext cx="0" cy="30501"/>
              </a:xfrm>
              <a:custGeom>
                <a:avLst/>
                <a:gdLst/>
                <a:ahLst/>
                <a:cxnLst/>
                <a:rect l="0" t="0" r="0" b="0"/>
                <a:pathLst>
                  <a:path h="25656">
                    <a:moveTo>
                      <a:pt x="0" y="0"/>
                    </a:moveTo>
                    <a:lnTo>
                      <a:pt x="0" y="25656"/>
                    </a:lnTo>
                  </a:path>
                </a:pathLst>
              </a:custGeom>
              <a:ln w="5420" cap="flat">
                <a:solidFill>
                  <a:srgbClr val="E5BF6A">
                    <a:alpha val="100000"/>
                  </a:srgbClr>
                </a:solidFill>
                <a:prstDash val="solid"/>
                <a:round/>
              </a:ln>
            </p:spPr>
            <p:txBody>
              <a:bodyPr/>
              <a:lstStyle/>
              <a:p>
                <a:endParaRPr/>
              </a:p>
            </p:txBody>
          </p:sp>
          <p:sp>
            <p:nvSpPr>
              <p:cNvPr id="6348" name="pg1956">
                <a:extLst>
                  <a:ext uri="{FF2B5EF4-FFF2-40B4-BE49-F238E27FC236}">
                    <a16:creationId xmlns:a16="http://schemas.microsoft.com/office/drawing/2014/main" id="{74CBFCD6-826A-3F46-9BB6-0D5809432FD2}"/>
                  </a:ext>
                </a:extLst>
              </p:cNvPr>
              <p:cNvSpPr/>
              <p:nvPr/>
            </p:nvSpPr>
            <p:spPr>
              <a:xfrm>
                <a:off x="8413754" y="4964290"/>
                <a:ext cx="78237" cy="39374"/>
              </a:xfrm>
              <a:custGeom>
                <a:avLst/>
                <a:gdLst/>
                <a:ahLst/>
                <a:cxnLst/>
                <a:rect l="0" t="0" r="0" b="0"/>
                <a:pathLst>
                  <a:path w="69364" h="33120">
                    <a:moveTo>
                      <a:pt x="0" y="0"/>
                    </a:moveTo>
                    <a:lnTo>
                      <a:pt x="0" y="33120"/>
                    </a:lnTo>
                    <a:lnTo>
                      <a:pt x="69364" y="3312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49" name="pl1957">
                <a:extLst>
                  <a:ext uri="{FF2B5EF4-FFF2-40B4-BE49-F238E27FC236}">
                    <a16:creationId xmlns:a16="http://schemas.microsoft.com/office/drawing/2014/main" id="{FBAAF71F-647D-CE4F-AFC2-5FF3A7E68DB1}"/>
                  </a:ext>
                </a:extLst>
              </p:cNvPr>
              <p:cNvSpPr/>
              <p:nvPr/>
            </p:nvSpPr>
            <p:spPr>
              <a:xfrm>
                <a:off x="8413754" y="4984473"/>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6350" name="pl1958">
                <a:extLst>
                  <a:ext uri="{FF2B5EF4-FFF2-40B4-BE49-F238E27FC236}">
                    <a16:creationId xmlns:a16="http://schemas.microsoft.com/office/drawing/2014/main" id="{16BF38DA-293B-EB47-983B-BD42D22399FF}"/>
                  </a:ext>
                </a:extLst>
              </p:cNvPr>
              <p:cNvSpPr/>
              <p:nvPr/>
            </p:nvSpPr>
            <p:spPr>
              <a:xfrm>
                <a:off x="8557191" y="5069233"/>
                <a:ext cx="0" cy="15082"/>
              </a:xfrm>
              <a:custGeom>
                <a:avLst/>
                <a:gdLst/>
                <a:ahLst/>
                <a:cxnLst/>
                <a:rect l="0" t="0" r="0" b="0"/>
                <a:pathLst>
                  <a:path h="12687">
                    <a:moveTo>
                      <a:pt x="0" y="12687"/>
                    </a:moveTo>
                    <a:lnTo>
                      <a:pt x="0" y="0"/>
                    </a:lnTo>
                  </a:path>
                </a:pathLst>
              </a:custGeom>
              <a:ln w="5420" cap="flat">
                <a:solidFill>
                  <a:srgbClr val="3B81A0">
                    <a:alpha val="100000"/>
                  </a:srgbClr>
                </a:solidFill>
                <a:prstDash val="solid"/>
                <a:round/>
              </a:ln>
            </p:spPr>
            <p:txBody>
              <a:bodyPr/>
              <a:lstStyle/>
              <a:p>
                <a:endParaRPr/>
              </a:p>
            </p:txBody>
          </p:sp>
          <p:sp>
            <p:nvSpPr>
              <p:cNvPr id="6351" name="pl1959">
                <a:extLst>
                  <a:ext uri="{FF2B5EF4-FFF2-40B4-BE49-F238E27FC236}">
                    <a16:creationId xmlns:a16="http://schemas.microsoft.com/office/drawing/2014/main" id="{D7BF75F8-69BF-524D-9C94-8122F52F4BFA}"/>
                  </a:ext>
                </a:extLst>
              </p:cNvPr>
              <p:cNvSpPr/>
              <p:nvPr/>
            </p:nvSpPr>
            <p:spPr>
              <a:xfrm>
                <a:off x="8557191" y="5109795"/>
                <a:ext cx="0" cy="36855"/>
              </a:xfrm>
              <a:custGeom>
                <a:avLst/>
                <a:gdLst/>
                <a:ahLst/>
                <a:cxnLst/>
                <a:rect l="0" t="0" r="0" b="0"/>
                <a:pathLst>
                  <a:path h="31001">
                    <a:moveTo>
                      <a:pt x="0" y="0"/>
                    </a:moveTo>
                    <a:lnTo>
                      <a:pt x="0" y="31001"/>
                    </a:lnTo>
                  </a:path>
                </a:pathLst>
              </a:custGeom>
              <a:ln w="5420" cap="flat">
                <a:solidFill>
                  <a:srgbClr val="3B81A0">
                    <a:alpha val="100000"/>
                  </a:srgbClr>
                </a:solidFill>
                <a:prstDash val="solid"/>
                <a:round/>
              </a:ln>
            </p:spPr>
            <p:txBody>
              <a:bodyPr/>
              <a:lstStyle/>
              <a:p>
                <a:endParaRPr/>
              </a:p>
            </p:txBody>
          </p:sp>
          <p:sp>
            <p:nvSpPr>
              <p:cNvPr id="6352" name="pg1960">
                <a:extLst>
                  <a:ext uri="{FF2B5EF4-FFF2-40B4-BE49-F238E27FC236}">
                    <a16:creationId xmlns:a16="http://schemas.microsoft.com/office/drawing/2014/main" id="{8F3925C2-211F-114E-95DC-79EAE2B25C37}"/>
                  </a:ext>
                </a:extLst>
              </p:cNvPr>
              <p:cNvSpPr/>
              <p:nvPr/>
            </p:nvSpPr>
            <p:spPr>
              <a:xfrm>
                <a:off x="8518072" y="5084317"/>
                <a:ext cx="78237" cy="25477"/>
              </a:xfrm>
              <a:custGeom>
                <a:avLst/>
                <a:gdLst/>
                <a:ahLst/>
                <a:cxnLst/>
                <a:rect l="0" t="0" r="0" b="0"/>
                <a:pathLst>
                  <a:path w="69364" h="21430">
                    <a:moveTo>
                      <a:pt x="0" y="0"/>
                    </a:moveTo>
                    <a:lnTo>
                      <a:pt x="0" y="21430"/>
                    </a:lnTo>
                    <a:lnTo>
                      <a:pt x="69364" y="21430"/>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6353" name="pl1961">
                <a:extLst>
                  <a:ext uri="{FF2B5EF4-FFF2-40B4-BE49-F238E27FC236}">
                    <a16:creationId xmlns:a16="http://schemas.microsoft.com/office/drawing/2014/main" id="{84D66599-47AA-B840-93C4-6F3A1D2DC77B}"/>
                  </a:ext>
                </a:extLst>
              </p:cNvPr>
              <p:cNvSpPr/>
              <p:nvPr/>
            </p:nvSpPr>
            <p:spPr>
              <a:xfrm>
                <a:off x="8518072" y="509877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6354" name="pt1962">
                <a:extLst>
                  <a:ext uri="{FF2B5EF4-FFF2-40B4-BE49-F238E27FC236}">
                    <a16:creationId xmlns:a16="http://schemas.microsoft.com/office/drawing/2014/main" id="{9891339F-6214-FA46-8CE7-2FFF8147C8D5}"/>
                  </a:ext>
                </a:extLst>
              </p:cNvPr>
              <p:cNvSpPr/>
              <p:nvPr/>
            </p:nvSpPr>
            <p:spPr>
              <a:xfrm>
                <a:off x="8633507" y="4873964"/>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6355" name="pl1963">
                <a:extLst>
                  <a:ext uri="{FF2B5EF4-FFF2-40B4-BE49-F238E27FC236}">
                    <a16:creationId xmlns:a16="http://schemas.microsoft.com/office/drawing/2014/main" id="{28F1CC6D-15E2-4846-AC03-128FDF58B901}"/>
                  </a:ext>
                </a:extLst>
              </p:cNvPr>
              <p:cNvSpPr/>
              <p:nvPr/>
            </p:nvSpPr>
            <p:spPr>
              <a:xfrm>
                <a:off x="8661509" y="4978061"/>
                <a:ext cx="0" cy="31586"/>
              </a:xfrm>
              <a:custGeom>
                <a:avLst/>
                <a:gdLst/>
                <a:ahLst/>
                <a:cxnLst/>
                <a:rect l="0" t="0" r="0" b="0"/>
                <a:pathLst>
                  <a:path h="26569">
                    <a:moveTo>
                      <a:pt x="0" y="26569"/>
                    </a:moveTo>
                    <a:lnTo>
                      <a:pt x="0" y="0"/>
                    </a:lnTo>
                  </a:path>
                </a:pathLst>
              </a:custGeom>
              <a:ln w="5420" cap="flat">
                <a:solidFill>
                  <a:srgbClr val="E5BF6A">
                    <a:alpha val="100000"/>
                  </a:srgbClr>
                </a:solidFill>
                <a:prstDash val="solid"/>
                <a:round/>
              </a:ln>
            </p:spPr>
            <p:txBody>
              <a:bodyPr/>
              <a:lstStyle/>
              <a:p>
                <a:endParaRPr/>
              </a:p>
            </p:txBody>
          </p:sp>
          <p:sp>
            <p:nvSpPr>
              <p:cNvPr id="6356" name="pl1964">
                <a:extLst>
                  <a:ext uri="{FF2B5EF4-FFF2-40B4-BE49-F238E27FC236}">
                    <a16:creationId xmlns:a16="http://schemas.microsoft.com/office/drawing/2014/main" id="{48DBC14C-9447-EE4D-8FE6-FE4B65F5BA81}"/>
                  </a:ext>
                </a:extLst>
              </p:cNvPr>
              <p:cNvSpPr/>
              <p:nvPr/>
            </p:nvSpPr>
            <p:spPr>
              <a:xfrm>
                <a:off x="8661509" y="5048006"/>
                <a:ext cx="0" cy="10708"/>
              </a:xfrm>
              <a:custGeom>
                <a:avLst/>
                <a:gdLst/>
                <a:ahLst/>
                <a:cxnLst/>
                <a:rect l="0" t="0" r="0" b="0"/>
                <a:pathLst>
                  <a:path h="9007">
                    <a:moveTo>
                      <a:pt x="0" y="0"/>
                    </a:moveTo>
                    <a:lnTo>
                      <a:pt x="0" y="9007"/>
                    </a:lnTo>
                  </a:path>
                </a:pathLst>
              </a:custGeom>
              <a:ln w="5420" cap="flat">
                <a:solidFill>
                  <a:srgbClr val="E5BF6A">
                    <a:alpha val="100000"/>
                  </a:srgbClr>
                </a:solidFill>
                <a:prstDash val="solid"/>
                <a:round/>
              </a:ln>
            </p:spPr>
            <p:txBody>
              <a:bodyPr/>
              <a:lstStyle/>
              <a:p>
                <a:endParaRPr/>
              </a:p>
            </p:txBody>
          </p:sp>
          <p:sp>
            <p:nvSpPr>
              <p:cNvPr id="6357" name="pg1965">
                <a:extLst>
                  <a:ext uri="{FF2B5EF4-FFF2-40B4-BE49-F238E27FC236}">
                    <a16:creationId xmlns:a16="http://schemas.microsoft.com/office/drawing/2014/main" id="{C5A235E9-8330-C344-B8C6-CE3A7F77488C}"/>
                  </a:ext>
                </a:extLst>
              </p:cNvPr>
              <p:cNvSpPr/>
              <p:nvPr/>
            </p:nvSpPr>
            <p:spPr>
              <a:xfrm>
                <a:off x="8622389" y="5009647"/>
                <a:ext cx="78237" cy="38360"/>
              </a:xfrm>
              <a:custGeom>
                <a:avLst/>
                <a:gdLst/>
                <a:ahLst/>
                <a:cxnLst/>
                <a:rect l="0" t="0" r="0" b="0"/>
                <a:pathLst>
                  <a:path w="69364" h="32266">
                    <a:moveTo>
                      <a:pt x="0" y="0"/>
                    </a:moveTo>
                    <a:lnTo>
                      <a:pt x="0" y="32266"/>
                    </a:lnTo>
                    <a:lnTo>
                      <a:pt x="69364" y="3226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6358" name="pl1966">
                <a:extLst>
                  <a:ext uri="{FF2B5EF4-FFF2-40B4-BE49-F238E27FC236}">
                    <a16:creationId xmlns:a16="http://schemas.microsoft.com/office/drawing/2014/main" id="{F6E0087C-CE07-044D-8533-05123D1C8579}"/>
                  </a:ext>
                </a:extLst>
              </p:cNvPr>
              <p:cNvSpPr/>
              <p:nvPr/>
            </p:nvSpPr>
            <p:spPr>
              <a:xfrm>
                <a:off x="8622389" y="502969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sp>
          <p:nvSpPr>
            <p:cNvPr id="2377" name="TextBox 2376">
              <a:extLst>
                <a:ext uri="{FF2B5EF4-FFF2-40B4-BE49-F238E27FC236}">
                  <a16:creationId xmlns:a16="http://schemas.microsoft.com/office/drawing/2014/main" id="{F2CDD742-F73B-9A4E-B86B-04E5DCA9CACF}"/>
                </a:ext>
              </a:extLst>
            </p:cNvPr>
            <p:cNvSpPr txBox="1"/>
            <p:nvPr/>
          </p:nvSpPr>
          <p:spPr>
            <a:xfrm>
              <a:off x="6070463" y="5064574"/>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8" name="TextBox 2377">
              <a:extLst>
                <a:ext uri="{FF2B5EF4-FFF2-40B4-BE49-F238E27FC236}">
                  <a16:creationId xmlns:a16="http://schemas.microsoft.com/office/drawing/2014/main" id="{09D0B32C-DAC8-BF4F-835F-B1ABB4F0096B}"/>
                </a:ext>
              </a:extLst>
            </p:cNvPr>
            <p:cNvSpPr txBox="1"/>
            <p:nvPr/>
          </p:nvSpPr>
          <p:spPr>
            <a:xfrm>
              <a:off x="6279010" y="4949158"/>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79" name="TextBox 2378">
              <a:extLst>
                <a:ext uri="{FF2B5EF4-FFF2-40B4-BE49-F238E27FC236}">
                  <a16:creationId xmlns:a16="http://schemas.microsoft.com/office/drawing/2014/main" id="{585C9A4E-D6EF-8341-9EBC-0D16ED0250BB}"/>
                </a:ext>
              </a:extLst>
            </p:cNvPr>
            <p:cNvSpPr txBox="1"/>
            <p:nvPr/>
          </p:nvSpPr>
          <p:spPr>
            <a:xfrm>
              <a:off x="6491568" y="5163946"/>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0" name="TextBox 2379">
              <a:extLst>
                <a:ext uri="{FF2B5EF4-FFF2-40B4-BE49-F238E27FC236}">
                  <a16:creationId xmlns:a16="http://schemas.microsoft.com/office/drawing/2014/main" id="{13D64D7B-7175-944C-9A3D-3EE922FBDF02}"/>
                </a:ext>
              </a:extLst>
            </p:cNvPr>
            <p:cNvSpPr txBox="1"/>
            <p:nvPr/>
          </p:nvSpPr>
          <p:spPr>
            <a:xfrm>
              <a:off x="6700017" y="5040508"/>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1" name="TextBox 2380">
              <a:extLst>
                <a:ext uri="{FF2B5EF4-FFF2-40B4-BE49-F238E27FC236}">
                  <a16:creationId xmlns:a16="http://schemas.microsoft.com/office/drawing/2014/main" id="{1A5EEB22-7716-FD42-B52C-6D2E58A38733}"/>
                </a:ext>
              </a:extLst>
            </p:cNvPr>
            <p:cNvSpPr txBox="1"/>
            <p:nvPr/>
          </p:nvSpPr>
          <p:spPr>
            <a:xfrm>
              <a:off x="6901593" y="5075247"/>
              <a:ext cx="353578" cy="230832"/>
            </a:xfrm>
            <a:prstGeom prst="rect">
              <a:avLst/>
            </a:prstGeom>
            <a:noFill/>
          </p:spPr>
          <p:txBody>
            <a:bodyPr wrap="square" rtlCol="0">
              <a:spAutoFit/>
            </a:bodyPr>
            <a:lstStyle/>
            <a:p>
              <a:pPr algn="ctr"/>
              <a:r>
                <a:rPr lang="en-US" sz="900" dirty="0">
                  <a:latin typeface="Helvetica" pitchFamily="2" charset="0"/>
                </a:rPr>
                <a:t>***</a:t>
              </a:r>
            </a:p>
          </p:txBody>
        </p:sp>
      </p:grpSp>
      <p:grpSp>
        <p:nvGrpSpPr>
          <p:cNvPr id="5" name="Group 4">
            <a:extLst>
              <a:ext uri="{FF2B5EF4-FFF2-40B4-BE49-F238E27FC236}">
                <a16:creationId xmlns:a16="http://schemas.microsoft.com/office/drawing/2014/main" id="{C45884BA-3627-FD41-8A79-0C38AB57A913}"/>
              </a:ext>
            </a:extLst>
          </p:cNvPr>
          <p:cNvGrpSpPr/>
          <p:nvPr/>
        </p:nvGrpSpPr>
        <p:grpSpPr>
          <a:xfrm>
            <a:off x="3852101" y="1396445"/>
            <a:ext cx="1697949" cy="1047264"/>
            <a:chOff x="3858403" y="1382797"/>
            <a:chExt cx="1697949" cy="1047264"/>
          </a:xfrm>
        </p:grpSpPr>
        <p:grpSp>
          <p:nvGrpSpPr>
            <p:cNvPr id="6387" name="Group 6386">
              <a:extLst>
                <a:ext uri="{FF2B5EF4-FFF2-40B4-BE49-F238E27FC236}">
                  <a16:creationId xmlns:a16="http://schemas.microsoft.com/office/drawing/2014/main" id="{4A3921B9-1C7C-2546-AE07-3B9E727831B5}"/>
                </a:ext>
              </a:extLst>
            </p:cNvPr>
            <p:cNvGrpSpPr/>
            <p:nvPr/>
          </p:nvGrpSpPr>
          <p:grpSpPr>
            <a:xfrm>
              <a:off x="3858403" y="1382797"/>
              <a:ext cx="1588662" cy="1047264"/>
              <a:chOff x="256444" y="4280794"/>
              <a:chExt cx="1588662" cy="1047264"/>
            </a:xfrm>
          </p:grpSpPr>
          <p:sp>
            <p:nvSpPr>
              <p:cNvPr id="2509" name="rc87">
                <a:extLst>
                  <a:ext uri="{FF2B5EF4-FFF2-40B4-BE49-F238E27FC236}">
                    <a16:creationId xmlns:a16="http://schemas.microsoft.com/office/drawing/2014/main" id="{DD13D1A5-6014-E748-B5F9-85D0F694B30A}"/>
                  </a:ext>
                </a:extLst>
              </p:cNvPr>
              <p:cNvSpPr/>
              <p:nvPr/>
            </p:nvSpPr>
            <p:spPr>
              <a:xfrm>
                <a:off x="572430" y="4536231"/>
                <a:ext cx="1272676" cy="775382"/>
              </a:xfrm>
              <a:prstGeom prst="rect">
                <a:avLst/>
              </a:prstGeom>
              <a:solidFill>
                <a:srgbClr val="FFFFFF">
                  <a:alpha val="100000"/>
                </a:srgbClr>
              </a:solidFill>
            </p:spPr>
            <p:txBody>
              <a:bodyPr/>
              <a:lstStyle/>
              <a:p>
                <a:endParaRPr/>
              </a:p>
            </p:txBody>
          </p:sp>
          <p:sp>
            <p:nvSpPr>
              <p:cNvPr id="2510" name="pl88">
                <a:extLst>
                  <a:ext uri="{FF2B5EF4-FFF2-40B4-BE49-F238E27FC236}">
                    <a16:creationId xmlns:a16="http://schemas.microsoft.com/office/drawing/2014/main" id="{FA838325-0491-264D-A588-BE4C0DDBF983}"/>
                  </a:ext>
                </a:extLst>
              </p:cNvPr>
              <p:cNvSpPr/>
              <p:nvPr/>
            </p:nvSpPr>
            <p:spPr>
              <a:xfrm>
                <a:off x="572430" y="518424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11" name="pl89">
                <a:extLst>
                  <a:ext uri="{FF2B5EF4-FFF2-40B4-BE49-F238E27FC236}">
                    <a16:creationId xmlns:a16="http://schemas.microsoft.com/office/drawing/2014/main" id="{8E0CBF7E-AA81-2048-92A7-9C8F80215DF7}"/>
                  </a:ext>
                </a:extLst>
              </p:cNvPr>
              <p:cNvSpPr/>
              <p:nvPr/>
            </p:nvSpPr>
            <p:spPr>
              <a:xfrm>
                <a:off x="572430" y="496461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12" name="pl90">
                <a:extLst>
                  <a:ext uri="{FF2B5EF4-FFF2-40B4-BE49-F238E27FC236}">
                    <a16:creationId xmlns:a16="http://schemas.microsoft.com/office/drawing/2014/main" id="{A8CD286F-694D-2541-92B6-057BCD6F0201}"/>
                  </a:ext>
                </a:extLst>
              </p:cNvPr>
              <p:cNvSpPr/>
              <p:nvPr/>
            </p:nvSpPr>
            <p:spPr>
              <a:xfrm>
                <a:off x="572430" y="4744981"/>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2513" name="pl91">
                <a:extLst>
                  <a:ext uri="{FF2B5EF4-FFF2-40B4-BE49-F238E27FC236}">
                    <a16:creationId xmlns:a16="http://schemas.microsoft.com/office/drawing/2014/main" id="{BA57B9EB-E49D-FE42-9B91-BD75B90C7BF3}"/>
                  </a:ext>
                </a:extLst>
              </p:cNvPr>
              <p:cNvSpPr/>
              <p:nvPr/>
            </p:nvSpPr>
            <p:spPr>
              <a:xfrm>
                <a:off x="572430" y="529405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14" name="pl92">
                <a:extLst>
                  <a:ext uri="{FF2B5EF4-FFF2-40B4-BE49-F238E27FC236}">
                    <a16:creationId xmlns:a16="http://schemas.microsoft.com/office/drawing/2014/main" id="{7286A1E6-1F75-A543-AD63-CB32669A8927}"/>
                  </a:ext>
                </a:extLst>
              </p:cNvPr>
              <p:cNvSpPr/>
              <p:nvPr/>
            </p:nvSpPr>
            <p:spPr>
              <a:xfrm>
                <a:off x="572430" y="507442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15" name="pl93">
                <a:extLst>
                  <a:ext uri="{FF2B5EF4-FFF2-40B4-BE49-F238E27FC236}">
                    <a16:creationId xmlns:a16="http://schemas.microsoft.com/office/drawing/2014/main" id="{3BCF0AA2-9718-D440-B336-6CEFAF833B91}"/>
                  </a:ext>
                </a:extLst>
              </p:cNvPr>
              <p:cNvSpPr/>
              <p:nvPr/>
            </p:nvSpPr>
            <p:spPr>
              <a:xfrm>
                <a:off x="572430" y="485479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16" name="pl94">
                <a:extLst>
                  <a:ext uri="{FF2B5EF4-FFF2-40B4-BE49-F238E27FC236}">
                    <a16:creationId xmlns:a16="http://schemas.microsoft.com/office/drawing/2014/main" id="{8E4A6EEA-6C06-EA4D-AC0B-342105D2B5C2}"/>
                  </a:ext>
                </a:extLst>
              </p:cNvPr>
              <p:cNvSpPr/>
              <p:nvPr/>
            </p:nvSpPr>
            <p:spPr>
              <a:xfrm>
                <a:off x="572430" y="4635167"/>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2517" name="pl95">
                <a:extLst>
                  <a:ext uri="{FF2B5EF4-FFF2-40B4-BE49-F238E27FC236}">
                    <a16:creationId xmlns:a16="http://schemas.microsoft.com/office/drawing/2014/main" id="{0621D512-7EB8-724D-A86D-6484E1DBA05B}"/>
                  </a:ext>
                </a:extLst>
              </p:cNvPr>
              <p:cNvSpPr/>
              <p:nvPr/>
            </p:nvSpPr>
            <p:spPr>
              <a:xfrm>
                <a:off x="635019"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18" name="pl96">
                <a:extLst>
                  <a:ext uri="{FF2B5EF4-FFF2-40B4-BE49-F238E27FC236}">
                    <a16:creationId xmlns:a16="http://schemas.microsoft.com/office/drawing/2014/main" id="{3FB7F812-7CB8-A74B-8B38-854B96E0B180}"/>
                  </a:ext>
                </a:extLst>
              </p:cNvPr>
              <p:cNvSpPr/>
              <p:nvPr/>
            </p:nvSpPr>
            <p:spPr>
              <a:xfrm>
                <a:off x="739337"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19" name="pl97">
                <a:extLst>
                  <a:ext uri="{FF2B5EF4-FFF2-40B4-BE49-F238E27FC236}">
                    <a16:creationId xmlns:a16="http://schemas.microsoft.com/office/drawing/2014/main" id="{5840ADB5-1C83-2A44-B0CD-A73A96BCF38D}"/>
                  </a:ext>
                </a:extLst>
              </p:cNvPr>
              <p:cNvSpPr/>
              <p:nvPr/>
            </p:nvSpPr>
            <p:spPr>
              <a:xfrm>
                <a:off x="843655"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0" name="pl98">
                <a:extLst>
                  <a:ext uri="{FF2B5EF4-FFF2-40B4-BE49-F238E27FC236}">
                    <a16:creationId xmlns:a16="http://schemas.microsoft.com/office/drawing/2014/main" id="{0F52DCEB-2978-FF4E-ADD2-5CD02C817401}"/>
                  </a:ext>
                </a:extLst>
              </p:cNvPr>
              <p:cNvSpPr/>
              <p:nvPr/>
            </p:nvSpPr>
            <p:spPr>
              <a:xfrm>
                <a:off x="947973"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1" name="pl99">
                <a:extLst>
                  <a:ext uri="{FF2B5EF4-FFF2-40B4-BE49-F238E27FC236}">
                    <a16:creationId xmlns:a16="http://schemas.microsoft.com/office/drawing/2014/main" id="{24F8EBAE-E655-1644-843B-CA06A81B98E2}"/>
                  </a:ext>
                </a:extLst>
              </p:cNvPr>
              <p:cNvSpPr/>
              <p:nvPr/>
            </p:nvSpPr>
            <p:spPr>
              <a:xfrm>
                <a:off x="1052290"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2" name="pl100">
                <a:extLst>
                  <a:ext uri="{FF2B5EF4-FFF2-40B4-BE49-F238E27FC236}">
                    <a16:creationId xmlns:a16="http://schemas.microsoft.com/office/drawing/2014/main" id="{06BF33BB-F469-6944-A234-1EFDFF2198FE}"/>
                  </a:ext>
                </a:extLst>
              </p:cNvPr>
              <p:cNvSpPr/>
              <p:nvPr/>
            </p:nvSpPr>
            <p:spPr>
              <a:xfrm>
                <a:off x="1156608"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3" name="pl101">
                <a:extLst>
                  <a:ext uri="{FF2B5EF4-FFF2-40B4-BE49-F238E27FC236}">
                    <a16:creationId xmlns:a16="http://schemas.microsoft.com/office/drawing/2014/main" id="{D619EDB1-B49C-734D-B29B-C61375441C8F}"/>
                  </a:ext>
                </a:extLst>
              </p:cNvPr>
              <p:cNvSpPr/>
              <p:nvPr/>
            </p:nvSpPr>
            <p:spPr>
              <a:xfrm>
                <a:off x="1260926"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4" name="pl102">
                <a:extLst>
                  <a:ext uri="{FF2B5EF4-FFF2-40B4-BE49-F238E27FC236}">
                    <a16:creationId xmlns:a16="http://schemas.microsoft.com/office/drawing/2014/main" id="{018F8D4E-CE6D-3E4E-A883-885F1451AE1A}"/>
                  </a:ext>
                </a:extLst>
              </p:cNvPr>
              <p:cNvSpPr/>
              <p:nvPr/>
            </p:nvSpPr>
            <p:spPr>
              <a:xfrm>
                <a:off x="1365243"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5" name="pl103">
                <a:extLst>
                  <a:ext uri="{FF2B5EF4-FFF2-40B4-BE49-F238E27FC236}">
                    <a16:creationId xmlns:a16="http://schemas.microsoft.com/office/drawing/2014/main" id="{C9386025-EFCE-6E4B-B2BC-13D45974AA9A}"/>
                  </a:ext>
                </a:extLst>
              </p:cNvPr>
              <p:cNvSpPr/>
              <p:nvPr/>
            </p:nvSpPr>
            <p:spPr>
              <a:xfrm>
                <a:off x="1469562"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6" name="pl104">
                <a:extLst>
                  <a:ext uri="{FF2B5EF4-FFF2-40B4-BE49-F238E27FC236}">
                    <a16:creationId xmlns:a16="http://schemas.microsoft.com/office/drawing/2014/main" id="{B2F1F5C9-7B49-D24F-99F4-CF358EB17D78}"/>
                  </a:ext>
                </a:extLst>
              </p:cNvPr>
              <p:cNvSpPr/>
              <p:nvPr/>
            </p:nvSpPr>
            <p:spPr>
              <a:xfrm>
                <a:off x="1573879"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7" name="pl105">
                <a:extLst>
                  <a:ext uri="{FF2B5EF4-FFF2-40B4-BE49-F238E27FC236}">
                    <a16:creationId xmlns:a16="http://schemas.microsoft.com/office/drawing/2014/main" id="{87CC8076-7DB9-9040-A6C3-158D4F2C2301}"/>
                  </a:ext>
                </a:extLst>
              </p:cNvPr>
              <p:cNvSpPr/>
              <p:nvPr/>
            </p:nvSpPr>
            <p:spPr>
              <a:xfrm>
                <a:off x="1678198"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28" name="pl106">
                <a:extLst>
                  <a:ext uri="{FF2B5EF4-FFF2-40B4-BE49-F238E27FC236}">
                    <a16:creationId xmlns:a16="http://schemas.microsoft.com/office/drawing/2014/main" id="{5C1A866C-8426-5049-9278-5512EB89F25F}"/>
                  </a:ext>
                </a:extLst>
              </p:cNvPr>
              <p:cNvSpPr/>
              <p:nvPr/>
            </p:nvSpPr>
            <p:spPr>
              <a:xfrm>
                <a:off x="1782515" y="4536231"/>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2579" name="rc157">
                <a:extLst>
                  <a:ext uri="{FF2B5EF4-FFF2-40B4-BE49-F238E27FC236}">
                    <a16:creationId xmlns:a16="http://schemas.microsoft.com/office/drawing/2014/main" id="{2E1DB624-6E79-F848-8849-05899A689828}"/>
                  </a:ext>
                </a:extLst>
              </p:cNvPr>
              <p:cNvSpPr/>
              <p:nvPr/>
            </p:nvSpPr>
            <p:spPr>
              <a:xfrm>
                <a:off x="582861" y="453623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580" name="rc158">
                <a:extLst>
                  <a:ext uri="{FF2B5EF4-FFF2-40B4-BE49-F238E27FC236}">
                    <a16:creationId xmlns:a16="http://schemas.microsoft.com/office/drawing/2014/main" id="{6EA4A0F9-17EA-6E44-A125-F73AA2272465}"/>
                  </a:ext>
                </a:extLst>
              </p:cNvPr>
              <p:cNvSpPr/>
              <p:nvPr/>
            </p:nvSpPr>
            <p:spPr>
              <a:xfrm>
                <a:off x="687179" y="453623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581" name="rc159">
                <a:extLst>
                  <a:ext uri="{FF2B5EF4-FFF2-40B4-BE49-F238E27FC236}">
                    <a16:creationId xmlns:a16="http://schemas.microsoft.com/office/drawing/2014/main" id="{3C1E60AF-863B-B144-B7DB-D6240A3F17B9}"/>
                  </a:ext>
                </a:extLst>
              </p:cNvPr>
              <p:cNvSpPr/>
              <p:nvPr/>
            </p:nvSpPr>
            <p:spPr>
              <a:xfrm>
                <a:off x="1000132" y="453623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582" name="rc160">
                <a:extLst>
                  <a:ext uri="{FF2B5EF4-FFF2-40B4-BE49-F238E27FC236}">
                    <a16:creationId xmlns:a16="http://schemas.microsoft.com/office/drawing/2014/main" id="{505E8504-8684-6B43-8236-D21DBC8C7B25}"/>
                  </a:ext>
                </a:extLst>
              </p:cNvPr>
              <p:cNvSpPr/>
              <p:nvPr/>
            </p:nvSpPr>
            <p:spPr>
              <a:xfrm>
                <a:off x="1104450" y="453623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583" name="rc161">
                <a:extLst>
                  <a:ext uri="{FF2B5EF4-FFF2-40B4-BE49-F238E27FC236}">
                    <a16:creationId xmlns:a16="http://schemas.microsoft.com/office/drawing/2014/main" id="{B916C273-17C0-314E-9E6E-6920C566F9C3}"/>
                  </a:ext>
                </a:extLst>
              </p:cNvPr>
              <p:cNvSpPr/>
              <p:nvPr/>
            </p:nvSpPr>
            <p:spPr>
              <a:xfrm>
                <a:off x="1417403" y="453623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584" name="rc162">
                <a:extLst>
                  <a:ext uri="{FF2B5EF4-FFF2-40B4-BE49-F238E27FC236}">
                    <a16:creationId xmlns:a16="http://schemas.microsoft.com/office/drawing/2014/main" id="{BD00A785-771A-6940-AB0D-C923C930D391}"/>
                  </a:ext>
                </a:extLst>
              </p:cNvPr>
              <p:cNvSpPr/>
              <p:nvPr/>
            </p:nvSpPr>
            <p:spPr>
              <a:xfrm>
                <a:off x="1521721" y="453623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585" name="rc163">
                <a:extLst>
                  <a:ext uri="{FF2B5EF4-FFF2-40B4-BE49-F238E27FC236}">
                    <a16:creationId xmlns:a16="http://schemas.microsoft.com/office/drawing/2014/main" id="{724AC1E2-FBD1-DB42-8AEE-C67222CED576}"/>
                  </a:ext>
                </a:extLst>
              </p:cNvPr>
              <p:cNvSpPr/>
              <p:nvPr/>
            </p:nvSpPr>
            <p:spPr>
              <a:xfrm>
                <a:off x="1626038" y="4536231"/>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2586" name="rc164">
                <a:extLst>
                  <a:ext uri="{FF2B5EF4-FFF2-40B4-BE49-F238E27FC236}">
                    <a16:creationId xmlns:a16="http://schemas.microsoft.com/office/drawing/2014/main" id="{0D47041C-BBBF-0244-BDE6-FBE7D358565E}"/>
                  </a:ext>
                </a:extLst>
              </p:cNvPr>
              <p:cNvSpPr/>
              <p:nvPr/>
            </p:nvSpPr>
            <p:spPr>
              <a:xfrm>
                <a:off x="1730356" y="4536231"/>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2587" name="rc165">
                <a:extLst>
                  <a:ext uri="{FF2B5EF4-FFF2-40B4-BE49-F238E27FC236}">
                    <a16:creationId xmlns:a16="http://schemas.microsoft.com/office/drawing/2014/main" id="{8E2A2507-1AF1-0F4D-BF66-C914D192DE55}"/>
                  </a:ext>
                </a:extLst>
              </p:cNvPr>
              <p:cNvSpPr/>
              <p:nvPr/>
            </p:nvSpPr>
            <p:spPr>
              <a:xfrm>
                <a:off x="572430" y="4536231"/>
                <a:ext cx="1272676" cy="775382"/>
              </a:xfrm>
              <a:prstGeom prst="rect">
                <a:avLst/>
              </a:prstGeom>
              <a:ln w="13550" cap="rnd">
                <a:solidFill>
                  <a:srgbClr val="333333">
                    <a:alpha val="100000"/>
                  </a:srgbClr>
                </a:solidFill>
                <a:prstDash val="solid"/>
                <a:round/>
              </a:ln>
            </p:spPr>
            <p:txBody>
              <a:bodyPr/>
              <a:lstStyle/>
              <a:p>
                <a:endParaRPr/>
              </a:p>
            </p:txBody>
          </p:sp>
          <p:sp>
            <p:nvSpPr>
              <p:cNvPr id="4424" name="rc2002">
                <a:extLst>
                  <a:ext uri="{FF2B5EF4-FFF2-40B4-BE49-F238E27FC236}">
                    <a16:creationId xmlns:a16="http://schemas.microsoft.com/office/drawing/2014/main" id="{66A6BD5E-A4AB-9246-9AE8-F5A27C19BE7A}"/>
                  </a:ext>
                </a:extLst>
              </p:cNvPr>
              <p:cNvSpPr/>
              <p:nvPr/>
            </p:nvSpPr>
            <p:spPr>
              <a:xfrm>
                <a:off x="572430" y="4280794"/>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25" name="tx2003">
                <a:extLst>
                  <a:ext uri="{FF2B5EF4-FFF2-40B4-BE49-F238E27FC236}">
                    <a16:creationId xmlns:a16="http://schemas.microsoft.com/office/drawing/2014/main" id="{92CCA71F-1892-8941-B70C-B7F1FEB32BF2}"/>
                  </a:ext>
                </a:extLst>
              </p:cNvPr>
              <p:cNvSpPr/>
              <p:nvPr/>
            </p:nvSpPr>
            <p:spPr>
              <a:xfrm>
                <a:off x="1128197" y="4355737"/>
                <a:ext cx="161141" cy="1004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Co</a:t>
                </a:r>
              </a:p>
            </p:txBody>
          </p:sp>
          <p:sp>
            <p:nvSpPr>
              <p:cNvPr id="4726" name="tx2304">
                <a:extLst>
                  <a:ext uri="{FF2B5EF4-FFF2-40B4-BE49-F238E27FC236}">
                    <a16:creationId xmlns:a16="http://schemas.microsoft.com/office/drawing/2014/main" id="{136978C9-EC28-4749-9CEB-00A59E1F7880}"/>
                  </a:ext>
                </a:extLst>
              </p:cNvPr>
              <p:cNvSpPr/>
              <p:nvPr/>
            </p:nvSpPr>
            <p:spPr>
              <a:xfrm>
                <a:off x="256444" y="5232627"/>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0.00</a:t>
                </a:r>
              </a:p>
            </p:txBody>
          </p:sp>
          <p:sp>
            <p:nvSpPr>
              <p:cNvPr id="4727" name="tx2305">
                <a:extLst>
                  <a:ext uri="{FF2B5EF4-FFF2-40B4-BE49-F238E27FC236}">
                    <a16:creationId xmlns:a16="http://schemas.microsoft.com/office/drawing/2014/main" id="{04FB24ED-22D1-7144-AE95-EBBAF8F88950}"/>
                  </a:ext>
                </a:extLst>
              </p:cNvPr>
              <p:cNvSpPr/>
              <p:nvPr/>
            </p:nvSpPr>
            <p:spPr>
              <a:xfrm>
                <a:off x="256444" y="5012997"/>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0.05</a:t>
                </a:r>
              </a:p>
            </p:txBody>
          </p:sp>
          <p:sp>
            <p:nvSpPr>
              <p:cNvPr id="4728" name="tx2306">
                <a:extLst>
                  <a:ext uri="{FF2B5EF4-FFF2-40B4-BE49-F238E27FC236}">
                    <a16:creationId xmlns:a16="http://schemas.microsoft.com/office/drawing/2014/main" id="{77C989C4-A1D5-B940-B375-2DA02D8332BB}"/>
                  </a:ext>
                </a:extLst>
              </p:cNvPr>
              <p:cNvSpPr/>
              <p:nvPr/>
            </p:nvSpPr>
            <p:spPr>
              <a:xfrm>
                <a:off x="256444" y="4793368"/>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0.10</a:t>
                </a:r>
              </a:p>
            </p:txBody>
          </p:sp>
          <p:sp>
            <p:nvSpPr>
              <p:cNvPr id="4729" name="tx2307">
                <a:extLst>
                  <a:ext uri="{FF2B5EF4-FFF2-40B4-BE49-F238E27FC236}">
                    <a16:creationId xmlns:a16="http://schemas.microsoft.com/office/drawing/2014/main" id="{DD33AEAD-DCC6-684D-B256-6EB0B48ED931}"/>
                  </a:ext>
                </a:extLst>
              </p:cNvPr>
              <p:cNvSpPr/>
              <p:nvPr/>
            </p:nvSpPr>
            <p:spPr>
              <a:xfrm>
                <a:off x="256444" y="4573738"/>
                <a:ext cx="245343"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Helvetica"/>
                    <a:cs typeface="Helvetica"/>
                  </a:rPr>
                  <a:t>0.15</a:t>
                </a:r>
              </a:p>
            </p:txBody>
          </p:sp>
          <p:sp>
            <p:nvSpPr>
              <p:cNvPr id="4730" name="pl2308">
                <a:extLst>
                  <a:ext uri="{FF2B5EF4-FFF2-40B4-BE49-F238E27FC236}">
                    <a16:creationId xmlns:a16="http://schemas.microsoft.com/office/drawing/2014/main" id="{3A62AC86-335C-014D-80FA-A941829CA1B2}"/>
                  </a:ext>
                </a:extLst>
              </p:cNvPr>
              <p:cNvSpPr/>
              <p:nvPr/>
            </p:nvSpPr>
            <p:spPr>
              <a:xfrm>
                <a:off x="533184" y="529405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31" name="pl2309">
                <a:extLst>
                  <a:ext uri="{FF2B5EF4-FFF2-40B4-BE49-F238E27FC236}">
                    <a16:creationId xmlns:a16="http://schemas.microsoft.com/office/drawing/2014/main" id="{14B9B683-5DE5-BE4E-9129-DEFE493CFA6D}"/>
                  </a:ext>
                </a:extLst>
              </p:cNvPr>
              <p:cNvSpPr/>
              <p:nvPr/>
            </p:nvSpPr>
            <p:spPr>
              <a:xfrm>
                <a:off x="533184" y="507442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32" name="pl2310">
                <a:extLst>
                  <a:ext uri="{FF2B5EF4-FFF2-40B4-BE49-F238E27FC236}">
                    <a16:creationId xmlns:a16="http://schemas.microsoft.com/office/drawing/2014/main" id="{1C19ACB4-D896-7740-B81A-F3C290B102A8}"/>
                  </a:ext>
                </a:extLst>
              </p:cNvPr>
              <p:cNvSpPr/>
              <p:nvPr/>
            </p:nvSpPr>
            <p:spPr>
              <a:xfrm>
                <a:off x="533184" y="485479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733" name="pl2311">
                <a:extLst>
                  <a:ext uri="{FF2B5EF4-FFF2-40B4-BE49-F238E27FC236}">
                    <a16:creationId xmlns:a16="http://schemas.microsoft.com/office/drawing/2014/main" id="{7AEA0125-0357-C244-9300-835C028E4419}"/>
                  </a:ext>
                </a:extLst>
              </p:cNvPr>
              <p:cNvSpPr/>
              <p:nvPr/>
            </p:nvSpPr>
            <p:spPr>
              <a:xfrm>
                <a:off x="533184" y="4635167"/>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953" name="pl112">
                <a:extLst>
                  <a:ext uri="{FF2B5EF4-FFF2-40B4-BE49-F238E27FC236}">
                    <a16:creationId xmlns:a16="http://schemas.microsoft.com/office/drawing/2014/main" id="{0D8EE107-2B52-F548-B0A8-99CA4C3772B8}"/>
                  </a:ext>
                </a:extLst>
              </p:cNvPr>
              <p:cNvSpPr/>
              <p:nvPr/>
            </p:nvSpPr>
            <p:spPr>
              <a:xfrm>
                <a:off x="739337" y="5043771"/>
                <a:ext cx="0" cy="13870"/>
              </a:xfrm>
              <a:custGeom>
                <a:avLst/>
                <a:gdLst/>
                <a:ahLst/>
                <a:cxnLst/>
                <a:rect l="0" t="0" r="0" b="0"/>
                <a:pathLst>
                  <a:path h="11667">
                    <a:moveTo>
                      <a:pt x="0" y="11667"/>
                    </a:moveTo>
                    <a:lnTo>
                      <a:pt x="0" y="0"/>
                    </a:lnTo>
                  </a:path>
                </a:pathLst>
              </a:custGeom>
              <a:ln w="5420" cap="flat">
                <a:solidFill>
                  <a:srgbClr val="E5BF6A">
                    <a:alpha val="100000"/>
                  </a:srgbClr>
                </a:solidFill>
                <a:prstDash val="solid"/>
                <a:round/>
              </a:ln>
            </p:spPr>
            <p:txBody>
              <a:bodyPr/>
              <a:lstStyle/>
              <a:p>
                <a:endParaRPr/>
              </a:p>
            </p:txBody>
          </p:sp>
          <p:sp>
            <p:nvSpPr>
              <p:cNvPr id="4954" name="pl113">
                <a:extLst>
                  <a:ext uri="{FF2B5EF4-FFF2-40B4-BE49-F238E27FC236}">
                    <a16:creationId xmlns:a16="http://schemas.microsoft.com/office/drawing/2014/main" id="{43C37EF1-5916-7340-B461-CB5B032FED2B}"/>
                  </a:ext>
                </a:extLst>
              </p:cNvPr>
              <p:cNvSpPr/>
              <p:nvPr/>
            </p:nvSpPr>
            <p:spPr>
              <a:xfrm>
                <a:off x="739337" y="5081741"/>
                <a:ext cx="0" cy="16422"/>
              </a:xfrm>
              <a:custGeom>
                <a:avLst/>
                <a:gdLst/>
                <a:ahLst/>
                <a:cxnLst/>
                <a:rect l="0" t="0" r="0" b="0"/>
                <a:pathLst>
                  <a:path h="13813">
                    <a:moveTo>
                      <a:pt x="0" y="0"/>
                    </a:moveTo>
                    <a:lnTo>
                      <a:pt x="0" y="13813"/>
                    </a:lnTo>
                  </a:path>
                </a:pathLst>
              </a:custGeom>
              <a:ln w="5420" cap="flat">
                <a:solidFill>
                  <a:srgbClr val="E5BF6A">
                    <a:alpha val="100000"/>
                  </a:srgbClr>
                </a:solidFill>
                <a:prstDash val="solid"/>
                <a:round/>
              </a:ln>
            </p:spPr>
            <p:txBody>
              <a:bodyPr/>
              <a:lstStyle/>
              <a:p>
                <a:endParaRPr/>
              </a:p>
            </p:txBody>
          </p:sp>
          <p:sp>
            <p:nvSpPr>
              <p:cNvPr id="4955" name="pg114">
                <a:extLst>
                  <a:ext uri="{FF2B5EF4-FFF2-40B4-BE49-F238E27FC236}">
                    <a16:creationId xmlns:a16="http://schemas.microsoft.com/office/drawing/2014/main" id="{51C852D7-96F2-424E-B6C3-E51EBED7E6A1}"/>
                  </a:ext>
                </a:extLst>
              </p:cNvPr>
              <p:cNvSpPr/>
              <p:nvPr/>
            </p:nvSpPr>
            <p:spPr>
              <a:xfrm>
                <a:off x="700218" y="5057642"/>
                <a:ext cx="78237" cy="24098"/>
              </a:xfrm>
              <a:custGeom>
                <a:avLst/>
                <a:gdLst/>
                <a:ahLst/>
                <a:cxnLst/>
                <a:rect l="0" t="0" r="0" b="0"/>
                <a:pathLst>
                  <a:path w="69364" h="20270">
                    <a:moveTo>
                      <a:pt x="0" y="0"/>
                    </a:moveTo>
                    <a:lnTo>
                      <a:pt x="0" y="20270"/>
                    </a:lnTo>
                    <a:lnTo>
                      <a:pt x="69364" y="2027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56" name="pl115">
                <a:extLst>
                  <a:ext uri="{FF2B5EF4-FFF2-40B4-BE49-F238E27FC236}">
                    <a16:creationId xmlns:a16="http://schemas.microsoft.com/office/drawing/2014/main" id="{25A7F561-2978-1649-BC63-2E1A8C541DF4}"/>
                  </a:ext>
                </a:extLst>
              </p:cNvPr>
              <p:cNvSpPr/>
              <p:nvPr/>
            </p:nvSpPr>
            <p:spPr>
              <a:xfrm>
                <a:off x="700218" y="506926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57" name="pl116">
                <a:extLst>
                  <a:ext uri="{FF2B5EF4-FFF2-40B4-BE49-F238E27FC236}">
                    <a16:creationId xmlns:a16="http://schemas.microsoft.com/office/drawing/2014/main" id="{77B2F1E7-651B-1047-B629-DC92906189C9}"/>
                  </a:ext>
                </a:extLst>
              </p:cNvPr>
              <p:cNvSpPr/>
              <p:nvPr/>
            </p:nvSpPr>
            <p:spPr>
              <a:xfrm>
                <a:off x="843655" y="5049550"/>
                <a:ext cx="0" cy="55096"/>
              </a:xfrm>
              <a:custGeom>
                <a:avLst/>
                <a:gdLst/>
                <a:ahLst/>
                <a:cxnLst/>
                <a:rect l="0" t="0" r="0" b="0"/>
                <a:pathLst>
                  <a:path h="46344">
                    <a:moveTo>
                      <a:pt x="0" y="46344"/>
                    </a:moveTo>
                    <a:lnTo>
                      <a:pt x="0" y="0"/>
                    </a:lnTo>
                  </a:path>
                </a:pathLst>
              </a:custGeom>
              <a:ln w="5420" cap="flat">
                <a:solidFill>
                  <a:srgbClr val="3B81A0">
                    <a:alpha val="100000"/>
                  </a:srgbClr>
                </a:solidFill>
                <a:prstDash val="solid"/>
                <a:round/>
              </a:ln>
            </p:spPr>
            <p:txBody>
              <a:bodyPr/>
              <a:lstStyle/>
              <a:p>
                <a:endParaRPr/>
              </a:p>
            </p:txBody>
          </p:sp>
          <p:sp>
            <p:nvSpPr>
              <p:cNvPr id="4958" name="pl117">
                <a:extLst>
                  <a:ext uri="{FF2B5EF4-FFF2-40B4-BE49-F238E27FC236}">
                    <a16:creationId xmlns:a16="http://schemas.microsoft.com/office/drawing/2014/main" id="{465A7097-BC2A-E24A-B812-6467ACC8B52F}"/>
                  </a:ext>
                </a:extLst>
              </p:cNvPr>
              <p:cNvSpPr/>
              <p:nvPr/>
            </p:nvSpPr>
            <p:spPr>
              <a:xfrm>
                <a:off x="843655" y="5148318"/>
                <a:ext cx="0" cy="37362"/>
              </a:xfrm>
              <a:custGeom>
                <a:avLst/>
                <a:gdLst/>
                <a:ahLst/>
                <a:cxnLst/>
                <a:rect l="0" t="0" r="0" b="0"/>
                <a:pathLst>
                  <a:path h="31427">
                    <a:moveTo>
                      <a:pt x="0" y="0"/>
                    </a:moveTo>
                    <a:lnTo>
                      <a:pt x="0" y="31427"/>
                    </a:lnTo>
                  </a:path>
                </a:pathLst>
              </a:custGeom>
              <a:ln w="5420" cap="flat">
                <a:solidFill>
                  <a:srgbClr val="3B81A0">
                    <a:alpha val="100000"/>
                  </a:srgbClr>
                </a:solidFill>
                <a:prstDash val="solid"/>
                <a:round/>
              </a:ln>
            </p:spPr>
            <p:txBody>
              <a:bodyPr/>
              <a:lstStyle/>
              <a:p>
                <a:endParaRPr/>
              </a:p>
            </p:txBody>
          </p:sp>
          <p:sp>
            <p:nvSpPr>
              <p:cNvPr id="4959" name="pg118">
                <a:extLst>
                  <a:ext uri="{FF2B5EF4-FFF2-40B4-BE49-F238E27FC236}">
                    <a16:creationId xmlns:a16="http://schemas.microsoft.com/office/drawing/2014/main" id="{9CDF0F7E-F13C-DC49-9ACE-A092AA7DF9A4}"/>
                  </a:ext>
                </a:extLst>
              </p:cNvPr>
              <p:cNvSpPr/>
              <p:nvPr/>
            </p:nvSpPr>
            <p:spPr>
              <a:xfrm>
                <a:off x="804537" y="5104646"/>
                <a:ext cx="78237" cy="43672"/>
              </a:xfrm>
              <a:custGeom>
                <a:avLst/>
                <a:gdLst/>
                <a:ahLst/>
                <a:cxnLst/>
                <a:rect l="0" t="0" r="0" b="0"/>
                <a:pathLst>
                  <a:path w="69364" h="36735">
                    <a:moveTo>
                      <a:pt x="0" y="0"/>
                    </a:moveTo>
                    <a:lnTo>
                      <a:pt x="0" y="36735"/>
                    </a:lnTo>
                    <a:lnTo>
                      <a:pt x="69364" y="3673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960" name="pl119">
                <a:extLst>
                  <a:ext uri="{FF2B5EF4-FFF2-40B4-BE49-F238E27FC236}">
                    <a16:creationId xmlns:a16="http://schemas.microsoft.com/office/drawing/2014/main" id="{B70D3EBD-DE6A-4243-B1C6-5B4734DF1C9A}"/>
                  </a:ext>
                </a:extLst>
              </p:cNvPr>
              <p:cNvSpPr/>
              <p:nvPr/>
            </p:nvSpPr>
            <p:spPr>
              <a:xfrm>
                <a:off x="804537" y="5123729"/>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61" name="pl120">
                <a:extLst>
                  <a:ext uri="{FF2B5EF4-FFF2-40B4-BE49-F238E27FC236}">
                    <a16:creationId xmlns:a16="http://schemas.microsoft.com/office/drawing/2014/main" id="{55EDC37B-8764-1E43-9274-6D52B14C3210}"/>
                  </a:ext>
                </a:extLst>
              </p:cNvPr>
              <p:cNvSpPr/>
              <p:nvPr/>
            </p:nvSpPr>
            <p:spPr>
              <a:xfrm>
                <a:off x="947973" y="5163383"/>
                <a:ext cx="0" cy="13906"/>
              </a:xfrm>
              <a:custGeom>
                <a:avLst/>
                <a:gdLst/>
                <a:ahLst/>
                <a:cxnLst/>
                <a:rect l="0" t="0" r="0" b="0"/>
                <a:pathLst>
                  <a:path h="11697">
                    <a:moveTo>
                      <a:pt x="0" y="11697"/>
                    </a:moveTo>
                    <a:lnTo>
                      <a:pt x="0" y="0"/>
                    </a:lnTo>
                  </a:path>
                </a:pathLst>
              </a:custGeom>
              <a:ln w="5420" cap="flat">
                <a:solidFill>
                  <a:srgbClr val="E5BF6A">
                    <a:alpha val="100000"/>
                  </a:srgbClr>
                </a:solidFill>
                <a:prstDash val="solid"/>
                <a:round/>
              </a:ln>
            </p:spPr>
            <p:txBody>
              <a:bodyPr/>
              <a:lstStyle/>
              <a:p>
                <a:endParaRPr/>
              </a:p>
            </p:txBody>
          </p:sp>
          <p:sp>
            <p:nvSpPr>
              <p:cNvPr id="4962" name="pl121">
                <a:extLst>
                  <a:ext uri="{FF2B5EF4-FFF2-40B4-BE49-F238E27FC236}">
                    <a16:creationId xmlns:a16="http://schemas.microsoft.com/office/drawing/2014/main" id="{141DC216-A994-2641-81D6-A0C249EC7DFC}"/>
                  </a:ext>
                </a:extLst>
              </p:cNvPr>
              <p:cNvSpPr/>
              <p:nvPr/>
            </p:nvSpPr>
            <p:spPr>
              <a:xfrm>
                <a:off x="947973" y="5199625"/>
                <a:ext cx="0" cy="1327"/>
              </a:xfrm>
              <a:custGeom>
                <a:avLst/>
                <a:gdLst/>
                <a:ahLst/>
                <a:cxnLst/>
                <a:rect l="0" t="0" r="0" b="0"/>
                <a:pathLst>
                  <a:path h="1116">
                    <a:moveTo>
                      <a:pt x="0" y="0"/>
                    </a:moveTo>
                    <a:lnTo>
                      <a:pt x="0" y="1116"/>
                    </a:lnTo>
                  </a:path>
                </a:pathLst>
              </a:custGeom>
              <a:ln w="5420" cap="flat">
                <a:solidFill>
                  <a:srgbClr val="E5BF6A">
                    <a:alpha val="100000"/>
                  </a:srgbClr>
                </a:solidFill>
                <a:prstDash val="solid"/>
                <a:round/>
              </a:ln>
            </p:spPr>
            <p:txBody>
              <a:bodyPr/>
              <a:lstStyle/>
              <a:p>
                <a:endParaRPr/>
              </a:p>
            </p:txBody>
          </p:sp>
          <p:sp>
            <p:nvSpPr>
              <p:cNvPr id="4963" name="pg122">
                <a:extLst>
                  <a:ext uri="{FF2B5EF4-FFF2-40B4-BE49-F238E27FC236}">
                    <a16:creationId xmlns:a16="http://schemas.microsoft.com/office/drawing/2014/main" id="{522C08F1-AF0C-D449-8131-FAFEC0276F80}"/>
                  </a:ext>
                </a:extLst>
              </p:cNvPr>
              <p:cNvSpPr/>
              <p:nvPr/>
            </p:nvSpPr>
            <p:spPr>
              <a:xfrm>
                <a:off x="908854" y="5177289"/>
                <a:ext cx="78237" cy="22335"/>
              </a:xfrm>
              <a:custGeom>
                <a:avLst/>
                <a:gdLst/>
                <a:ahLst/>
                <a:cxnLst/>
                <a:rect l="0" t="0" r="0" b="0"/>
                <a:pathLst>
                  <a:path w="69364" h="18787">
                    <a:moveTo>
                      <a:pt x="0" y="0"/>
                    </a:moveTo>
                    <a:lnTo>
                      <a:pt x="0" y="18787"/>
                    </a:lnTo>
                    <a:lnTo>
                      <a:pt x="69364" y="1878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64" name="pl123">
                <a:extLst>
                  <a:ext uri="{FF2B5EF4-FFF2-40B4-BE49-F238E27FC236}">
                    <a16:creationId xmlns:a16="http://schemas.microsoft.com/office/drawing/2014/main" id="{2479824B-7000-A649-BCF5-54EF971DC7BD}"/>
                  </a:ext>
                </a:extLst>
              </p:cNvPr>
              <p:cNvSpPr/>
              <p:nvPr/>
            </p:nvSpPr>
            <p:spPr>
              <a:xfrm>
                <a:off x="908854" y="518782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65" name="pl124">
                <a:extLst>
                  <a:ext uri="{FF2B5EF4-FFF2-40B4-BE49-F238E27FC236}">
                    <a16:creationId xmlns:a16="http://schemas.microsoft.com/office/drawing/2014/main" id="{020FBCEA-2035-A745-A159-3F8A53653D0E}"/>
                  </a:ext>
                </a:extLst>
              </p:cNvPr>
              <p:cNvSpPr/>
              <p:nvPr/>
            </p:nvSpPr>
            <p:spPr>
              <a:xfrm>
                <a:off x="1052290" y="4807088"/>
                <a:ext cx="0" cy="48224"/>
              </a:xfrm>
              <a:custGeom>
                <a:avLst/>
                <a:gdLst/>
                <a:ahLst/>
                <a:cxnLst/>
                <a:rect l="0" t="0" r="0" b="0"/>
                <a:pathLst>
                  <a:path h="40564">
                    <a:moveTo>
                      <a:pt x="0" y="40564"/>
                    </a:moveTo>
                    <a:lnTo>
                      <a:pt x="0" y="0"/>
                    </a:lnTo>
                  </a:path>
                </a:pathLst>
              </a:custGeom>
              <a:ln w="5420" cap="flat">
                <a:solidFill>
                  <a:srgbClr val="3B81A0">
                    <a:alpha val="100000"/>
                  </a:srgbClr>
                </a:solidFill>
                <a:prstDash val="solid"/>
                <a:round/>
              </a:ln>
            </p:spPr>
            <p:txBody>
              <a:bodyPr/>
              <a:lstStyle/>
              <a:p>
                <a:endParaRPr/>
              </a:p>
            </p:txBody>
          </p:sp>
          <p:sp>
            <p:nvSpPr>
              <p:cNvPr id="4966" name="pl125">
                <a:extLst>
                  <a:ext uri="{FF2B5EF4-FFF2-40B4-BE49-F238E27FC236}">
                    <a16:creationId xmlns:a16="http://schemas.microsoft.com/office/drawing/2014/main" id="{7BF88233-DC2C-3743-99E7-4908BAFFECAF}"/>
                  </a:ext>
                </a:extLst>
              </p:cNvPr>
              <p:cNvSpPr/>
              <p:nvPr/>
            </p:nvSpPr>
            <p:spPr>
              <a:xfrm>
                <a:off x="1052290" y="4950518"/>
                <a:ext cx="0" cy="37150"/>
              </a:xfrm>
              <a:custGeom>
                <a:avLst/>
                <a:gdLst/>
                <a:ahLst/>
                <a:cxnLst/>
                <a:rect l="0" t="0" r="0" b="0"/>
                <a:pathLst>
                  <a:path h="31249">
                    <a:moveTo>
                      <a:pt x="0" y="0"/>
                    </a:moveTo>
                    <a:lnTo>
                      <a:pt x="0" y="31249"/>
                    </a:lnTo>
                  </a:path>
                </a:pathLst>
              </a:custGeom>
              <a:ln w="5420" cap="flat">
                <a:solidFill>
                  <a:srgbClr val="3B81A0">
                    <a:alpha val="100000"/>
                  </a:srgbClr>
                </a:solidFill>
                <a:prstDash val="solid"/>
                <a:round/>
              </a:ln>
            </p:spPr>
            <p:txBody>
              <a:bodyPr/>
              <a:lstStyle/>
              <a:p>
                <a:endParaRPr/>
              </a:p>
            </p:txBody>
          </p:sp>
          <p:sp>
            <p:nvSpPr>
              <p:cNvPr id="4967" name="pg126">
                <a:extLst>
                  <a:ext uri="{FF2B5EF4-FFF2-40B4-BE49-F238E27FC236}">
                    <a16:creationId xmlns:a16="http://schemas.microsoft.com/office/drawing/2014/main" id="{FD9AD3C1-4DF4-3240-8DA3-7A962E7FB3D9}"/>
                  </a:ext>
                </a:extLst>
              </p:cNvPr>
              <p:cNvSpPr/>
              <p:nvPr/>
            </p:nvSpPr>
            <p:spPr>
              <a:xfrm>
                <a:off x="1013172" y="4855312"/>
                <a:ext cx="78237" cy="95204"/>
              </a:xfrm>
              <a:custGeom>
                <a:avLst/>
                <a:gdLst/>
                <a:ahLst/>
                <a:cxnLst/>
                <a:rect l="0" t="0" r="0" b="0"/>
                <a:pathLst>
                  <a:path w="69364" h="80082">
                    <a:moveTo>
                      <a:pt x="0" y="0"/>
                    </a:moveTo>
                    <a:lnTo>
                      <a:pt x="0" y="80082"/>
                    </a:lnTo>
                    <a:lnTo>
                      <a:pt x="69364" y="8008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968" name="pl127">
                <a:extLst>
                  <a:ext uri="{FF2B5EF4-FFF2-40B4-BE49-F238E27FC236}">
                    <a16:creationId xmlns:a16="http://schemas.microsoft.com/office/drawing/2014/main" id="{906E76F0-60DA-4348-A71A-25283D9CC67E}"/>
                  </a:ext>
                </a:extLst>
              </p:cNvPr>
              <p:cNvSpPr/>
              <p:nvPr/>
            </p:nvSpPr>
            <p:spPr>
              <a:xfrm>
                <a:off x="1013172" y="492808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69" name="pl128">
                <a:extLst>
                  <a:ext uri="{FF2B5EF4-FFF2-40B4-BE49-F238E27FC236}">
                    <a16:creationId xmlns:a16="http://schemas.microsoft.com/office/drawing/2014/main" id="{56A11FDE-3E77-4345-8452-6E940C6286F2}"/>
                  </a:ext>
                </a:extLst>
              </p:cNvPr>
              <p:cNvSpPr/>
              <p:nvPr/>
            </p:nvSpPr>
            <p:spPr>
              <a:xfrm>
                <a:off x="1156608" y="4968222"/>
                <a:ext cx="0" cy="42685"/>
              </a:xfrm>
              <a:custGeom>
                <a:avLst/>
                <a:gdLst/>
                <a:ahLst/>
                <a:cxnLst/>
                <a:rect l="0" t="0" r="0" b="0"/>
                <a:pathLst>
                  <a:path h="35905">
                    <a:moveTo>
                      <a:pt x="0" y="35905"/>
                    </a:moveTo>
                    <a:lnTo>
                      <a:pt x="0" y="0"/>
                    </a:lnTo>
                  </a:path>
                </a:pathLst>
              </a:custGeom>
              <a:ln w="5420" cap="flat">
                <a:solidFill>
                  <a:srgbClr val="E5BF6A">
                    <a:alpha val="100000"/>
                  </a:srgbClr>
                </a:solidFill>
                <a:prstDash val="solid"/>
                <a:round/>
              </a:ln>
            </p:spPr>
            <p:txBody>
              <a:bodyPr/>
              <a:lstStyle/>
              <a:p>
                <a:endParaRPr/>
              </a:p>
            </p:txBody>
          </p:sp>
          <p:sp>
            <p:nvSpPr>
              <p:cNvPr id="4970" name="pl129">
                <a:extLst>
                  <a:ext uri="{FF2B5EF4-FFF2-40B4-BE49-F238E27FC236}">
                    <a16:creationId xmlns:a16="http://schemas.microsoft.com/office/drawing/2014/main" id="{E1DC46FE-01FF-F94D-9723-050647BB642F}"/>
                  </a:ext>
                </a:extLst>
              </p:cNvPr>
              <p:cNvSpPr/>
              <p:nvPr/>
            </p:nvSpPr>
            <p:spPr>
              <a:xfrm>
                <a:off x="1156608" y="5103640"/>
                <a:ext cx="0" cy="29621"/>
              </a:xfrm>
              <a:custGeom>
                <a:avLst/>
                <a:gdLst/>
                <a:ahLst/>
                <a:cxnLst/>
                <a:rect l="0" t="0" r="0" b="0"/>
                <a:pathLst>
                  <a:path h="24916">
                    <a:moveTo>
                      <a:pt x="0" y="0"/>
                    </a:moveTo>
                    <a:lnTo>
                      <a:pt x="0" y="24916"/>
                    </a:lnTo>
                  </a:path>
                </a:pathLst>
              </a:custGeom>
              <a:ln w="5420" cap="flat">
                <a:solidFill>
                  <a:srgbClr val="E5BF6A">
                    <a:alpha val="100000"/>
                  </a:srgbClr>
                </a:solidFill>
                <a:prstDash val="solid"/>
                <a:round/>
              </a:ln>
            </p:spPr>
            <p:txBody>
              <a:bodyPr/>
              <a:lstStyle/>
              <a:p>
                <a:endParaRPr/>
              </a:p>
            </p:txBody>
          </p:sp>
          <p:sp>
            <p:nvSpPr>
              <p:cNvPr id="4971" name="pg130">
                <a:extLst>
                  <a:ext uri="{FF2B5EF4-FFF2-40B4-BE49-F238E27FC236}">
                    <a16:creationId xmlns:a16="http://schemas.microsoft.com/office/drawing/2014/main" id="{9626163A-195A-A348-B643-872170E0AAE4}"/>
                  </a:ext>
                </a:extLst>
              </p:cNvPr>
              <p:cNvSpPr/>
              <p:nvPr/>
            </p:nvSpPr>
            <p:spPr>
              <a:xfrm>
                <a:off x="1117490" y="5010908"/>
                <a:ext cx="78237" cy="92731"/>
              </a:xfrm>
              <a:custGeom>
                <a:avLst/>
                <a:gdLst/>
                <a:ahLst/>
                <a:cxnLst/>
                <a:rect l="0" t="0" r="0" b="0"/>
                <a:pathLst>
                  <a:path w="69364" h="78001">
                    <a:moveTo>
                      <a:pt x="0" y="0"/>
                    </a:moveTo>
                    <a:lnTo>
                      <a:pt x="0" y="78001"/>
                    </a:lnTo>
                    <a:lnTo>
                      <a:pt x="69364" y="78001"/>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72" name="pl131">
                <a:extLst>
                  <a:ext uri="{FF2B5EF4-FFF2-40B4-BE49-F238E27FC236}">
                    <a16:creationId xmlns:a16="http://schemas.microsoft.com/office/drawing/2014/main" id="{120D8F95-DAE6-664D-B158-DE364FD187ED}"/>
                  </a:ext>
                </a:extLst>
              </p:cNvPr>
              <p:cNvSpPr/>
              <p:nvPr/>
            </p:nvSpPr>
            <p:spPr>
              <a:xfrm>
                <a:off x="1117490" y="505945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73" name="pt132">
                <a:extLst>
                  <a:ext uri="{FF2B5EF4-FFF2-40B4-BE49-F238E27FC236}">
                    <a16:creationId xmlns:a16="http://schemas.microsoft.com/office/drawing/2014/main" id="{9F130C67-2CBC-3E4B-9DB1-1F9164480FDE}"/>
                  </a:ext>
                </a:extLst>
              </p:cNvPr>
              <p:cNvSpPr/>
              <p:nvPr/>
            </p:nvSpPr>
            <p:spPr>
              <a:xfrm>
                <a:off x="1232924" y="5233670"/>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4974" name="pl133">
                <a:extLst>
                  <a:ext uri="{FF2B5EF4-FFF2-40B4-BE49-F238E27FC236}">
                    <a16:creationId xmlns:a16="http://schemas.microsoft.com/office/drawing/2014/main" id="{8226974D-CF0C-9A40-86DB-C8F32A9A61A1}"/>
                  </a:ext>
                </a:extLst>
              </p:cNvPr>
              <p:cNvSpPr/>
              <p:nvPr/>
            </p:nvSpPr>
            <p:spPr>
              <a:xfrm>
                <a:off x="1260926" y="5270002"/>
                <a:ext cx="0" cy="258"/>
              </a:xfrm>
              <a:custGeom>
                <a:avLst/>
                <a:gdLst/>
                <a:ahLst/>
                <a:cxnLst/>
                <a:rect l="0" t="0" r="0" b="0"/>
                <a:pathLst>
                  <a:path h="217">
                    <a:moveTo>
                      <a:pt x="0" y="217"/>
                    </a:moveTo>
                    <a:lnTo>
                      <a:pt x="0" y="0"/>
                    </a:lnTo>
                  </a:path>
                </a:pathLst>
              </a:custGeom>
              <a:ln w="5420" cap="flat">
                <a:solidFill>
                  <a:srgbClr val="3B81A0">
                    <a:alpha val="100000"/>
                  </a:srgbClr>
                </a:solidFill>
                <a:prstDash val="solid"/>
                <a:round/>
              </a:ln>
            </p:spPr>
            <p:txBody>
              <a:bodyPr/>
              <a:lstStyle/>
              <a:p>
                <a:endParaRPr/>
              </a:p>
            </p:txBody>
          </p:sp>
          <p:sp>
            <p:nvSpPr>
              <p:cNvPr id="4975" name="pl134">
                <a:extLst>
                  <a:ext uri="{FF2B5EF4-FFF2-40B4-BE49-F238E27FC236}">
                    <a16:creationId xmlns:a16="http://schemas.microsoft.com/office/drawing/2014/main" id="{96A0E851-2F25-254F-BF90-D5C20FC53519}"/>
                  </a:ext>
                </a:extLst>
              </p:cNvPr>
              <p:cNvSpPr/>
              <p:nvPr/>
            </p:nvSpPr>
            <p:spPr>
              <a:xfrm>
                <a:off x="1260926" y="5273971"/>
                <a:ext cx="0" cy="2397"/>
              </a:xfrm>
              <a:custGeom>
                <a:avLst/>
                <a:gdLst/>
                <a:ahLst/>
                <a:cxnLst/>
                <a:rect l="0" t="0" r="0" b="0"/>
                <a:pathLst>
                  <a:path h="2016">
                    <a:moveTo>
                      <a:pt x="0" y="0"/>
                    </a:moveTo>
                    <a:lnTo>
                      <a:pt x="0" y="2016"/>
                    </a:lnTo>
                  </a:path>
                </a:pathLst>
              </a:custGeom>
              <a:ln w="5420" cap="flat">
                <a:solidFill>
                  <a:srgbClr val="3B81A0">
                    <a:alpha val="100000"/>
                  </a:srgbClr>
                </a:solidFill>
                <a:prstDash val="solid"/>
                <a:round/>
              </a:ln>
            </p:spPr>
            <p:txBody>
              <a:bodyPr/>
              <a:lstStyle/>
              <a:p>
                <a:endParaRPr/>
              </a:p>
            </p:txBody>
          </p:sp>
          <p:sp>
            <p:nvSpPr>
              <p:cNvPr id="4976" name="pg135">
                <a:extLst>
                  <a:ext uri="{FF2B5EF4-FFF2-40B4-BE49-F238E27FC236}">
                    <a16:creationId xmlns:a16="http://schemas.microsoft.com/office/drawing/2014/main" id="{706B8761-637E-AB4D-9B95-A9DCE9A96C9C}"/>
                  </a:ext>
                </a:extLst>
              </p:cNvPr>
              <p:cNvSpPr/>
              <p:nvPr/>
            </p:nvSpPr>
            <p:spPr>
              <a:xfrm>
                <a:off x="1221808" y="5270260"/>
                <a:ext cx="78237" cy="3711"/>
              </a:xfrm>
              <a:custGeom>
                <a:avLst/>
                <a:gdLst/>
                <a:ahLst/>
                <a:cxnLst/>
                <a:rect l="0" t="0" r="0" b="0"/>
                <a:pathLst>
                  <a:path w="69364" h="3122">
                    <a:moveTo>
                      <a:pt x="0" y="0"/>
                    </a:moveTo>
                    <a:lnTo>
                      <a:pt x="0" y="3122"/>
                    </a:lnTo>
                    <a:lnTo>
                      <a:pt x="69364" y="312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977" name="pl136">
                <a:extLst>
                  <a:ext uri="{FF2B5EF4-FFF2-40B4-BE49-F238E27FC236}">
                    <a16:creationId xmlns:a16="http://schemas.microsoft.com/office/drawing/2014/main" id="{7E395A42-0E31-7F41-8467-B0ABE7D2E0C6}"/>
                  </a:ext>
                </a:extLst>
              </p:cNvPr>
              <p:cNvSpPr/>
              <p:nvPr/>
            </p:nvSpPr>
            <p:spPr>
              <a:xfrm>
                <a:off x="1221808" y="527187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78" name="pl137">
                <a:extLst>
                  <a:ext uri="{FF2B5EF4-FFF2-40B4-BE49-F238E27FC236}">
                    <a16:creationId xmlns:a16="http://schemas.microsoft.com/office/drawing/2014/main" id="{181E8E3D-76AB-9E45-844D-E47AF6197D70}"/>
                  </a:ext>
                </a:extLst>
              </p:cNvPr>
              <p:cNvSpPr/>
              <p:nvPr/>
            </p:nvSpPr>
            <p:spPr>
              <a:xfrm>
                <a:off x="1365243" y="5269112"/>
                <a:ext cx="0" cy="2072"/>
              </a:xfrm>
              <a:custGeom>
                <a:avLst/>
                <a:gdLst/>
                <a:ahLst/>
                <a:cxnLst/>
                <a:rect l="0" t="0" r="0" b="0"/>
                <a:pathLst>
                  <a:path h="1743">
                    <a:moveTo>
                      <a:pt x="0" y="1743"/>
                    </a:moveTo>
                    <a:lnTo>
                      <a:pt x="0" y="0"/>
                    </a:lnTo>
                  </a:path>
                </a:pathLst>
              </a:custGeom>
              <a:ln w="5420" cap="flat">
                <a:solidFill>
                  <a:srgbClr val="E5BF6A">
                    <a:alpha val="100000"/>
                  </a:srgbClr>
                </a:solidFill>
                <a:prstDash val="solid"/>
                <a:round/>
              </a:ln>
            </p:spPr>
            <p:txBody>
              <a:bodyPr/>
              <a:lstStyle/>
              <a:p>
                <a:endParaRPr/>
              </a:p>
            </p:txBody>
          </p:sp>
          <p:sp>
            <p:nvSpPr>
              <p:cNvPr id="4979" name="pl138">
                <a:extLst>
                  <a:ext uri="{FF2B5EF4-FFF2-40B4-BE49-F238E27FC236}">
                    <a16:creationId xmlns:a16="http://schemas.microsoft.com/office/drawing/2014/main" id="{81B7423F-0E12-4149-97C2-F75DCEAAA2A3}"/>
                  </a:ext>
                </a:extLst>
              </p:cNvPr>
              <p:cNvSpPr/>
              <p:nvPr/>
            </p:nvSpPr>
            <p:spPr>
              <a:xfrm>
                <a:off x="1365243" y="5274630"/>
                <a:ext cx="0" cy="1157"/>
              </a:xfrm>
              <a:custGeom>
                <a:avLst/>
                <a:gdLst/>
                <a:ahLst/>
                <a:cxnLst/>
                <a:rect l="0" t="0" r="0" b="0"/>
                <a:pathLst>
                  <a:path h="973">
                    <a:moveTo>
                      <a:pt x="0" y="0"/>
                    </a:moveTo>
                    <a:lnTo>
                      <a:pt x="0" y="973"/>
                    </a:lnTo>
                  </a:path>
                </a:pathLst>
              </a:custGeom>
              <a:ln w="5420" cap="flat">
                <a:solidFill>
                  <a:srgbClr val="E5BF6A">
                    <a:alpha val="100000"/>
                  </a:srgbClr>
                </a:solidFill>
                <a:prstDash val="solid"/>
                <a:round/>
              </a:ln>
            </p:spPr>
            <p:txBody>
              <a:bodyPr/>
              <a:lstStyle/>
              <a:p>
                <a:endParaRPr/>
              </a:p>
            </p:txBody>
          </p:sp>
          <p:sp>
            <p:nvSpPr>
              <p:cNvPr id="4980" name="pg139">
                <a:extLst>
                  <a:ext uri="{FF2B5EF4-FFF2-40B4-BE49-F238E27FC236}">
                    <a16:creationId xmlns:a16="http://schemas.microsoft.com/office/drawing/2014/main" id="{11ECBE58-DC6B-C747-9B0B-54B41348C3D2}"/>
                  </a:ext>
                </a:extLst>
              </p:cNvPr>
              <p:cNvSpPr/>
              <p:nvPr/>
            </p:nvSpPr>
            <p:spPr>
              <a:xfrm>
                <a:off x="1326125" y="5271184"/>
                <a:ext cx="78237" cy="3445"/>
              </a:xfrm>
              <a:custGeom>
                <a:avLst/>
                <a:gdLst/>
                <a:ahLst/>
                <a:cxnLst/>
                <a:rect l="0" t="0" r="0" b="0"/>
                <a:pathLst>
                  <a:path w="69364" h="2898">
                    <a:moveTo>
                      <a:pt x="0" y="0"/>
                    </a:moveTo>
                    <a:lnTo>
                      <a:pt x="0" y="2898"/>
                    </a:lnTo>
                    <a:lnTo>
                      <a:pt x="69364" y="289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81" name="pl140">
                <a:extLst>
                  <a:ext uri="{FF2B5EF4-FFF2-40B4-BE49-F238E27FC236}">
                    <a16:creationId xmlns:a16="http://schemas.microsoft.com/office/drawing/2014/main" id="{258A7E32-E12E-5F40-BD37-09296ED87CBF}"/>
                  </a:ext>
                </a:extLst>
              </p:cNvPr>
              <p:cNvSpPr/>
              <p:nvPr/>
            </p:nvSpPr>
            <p:spPr>
              <a:xfrm>
                <a:off x="1326125" y="527225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82" name="pl141">
                <a:extLst>
                  <a:ext uri="{FF2B5EF4-FFF2-40B4-BE49-F238E27FC236}">
                    <a16:creationId xmlns:a16="http://schemas.microsoft.com/office/drawing/2014/main" id="{52642A14-2789-AF4D-9BE9-9621FA001E1E}"/>
                  </a:ext>
                </a:extLst>
              </p:cNvPr>
              <p:cNvSpPr/>
              <p:nvPr/>
            </p:nvSpPr>
            <p:spPr>
              <a:xfrm>
                <a:off x="1469562" y="5115016"/>
                <a:ext cx="0" cy="18959"/>
              </a:xfrm>
              <a:custGeom>
                <a:avLst/>
                <a:gdLst/>
                <a:ahLst/>
                <a:cxnLst/>
                <a:rect l="0" t="0" r="0" b="0"/>
                <a:pathLst>
                  <a:path h="15948">
                    <a:moveTo>
                      <a:pt x="0" y="15948"/>
                    </a:moveTo>
                    <a:lnTo>
                      <a:pt x="0" y="0"/>
                    </a:lnTo>
                  </a:path>
                </a:pathLst>
              </a:custGeom>
              <a:ln w="5420" cap="flat">
                <a:solidFill>
                  <a:srgbClr val="3B81A0">
                    <a:alpha val="100000"/>
                  </a:srgbClr>
                </a:solidFill>
                <a:prstDash val="solid"/>
                <a:round/>
              </a:ln>
            </p:spPr>
            <p:txBody>
              <a:bodyPr/>
              <a:lstStyle/>
              <a:p>
                <a:endParaRPr/>
              </a:p>
            </p:txBody>
          </p:sp>
          <p:sp>
            <p:nvSpPr>
              <p:cNvPr id="4983" name="pl142">
                <a:extLst>
                  <a:ext uri="{FF2B5EF4-FFF2-40B4-BE49-F238E27FC236}">
                    <a16:creationId xmlns:a16="http://schemas.microsoft.com/office/drawing/2014/main" id="{2556795B-E516-0449-B04F-4DDFB1C99D76}"/>
                  </a:ext>
                </a:extLst>
              </p:cNvPr>
              <p:cNvSpPr/>
              <p:nvPr/>
            </p:nvSpPr>
            <p:spPr>
              <a:xfrm>
                <a:off x="1469562" y="5157079"/>
                <a:ext cx="0" cy="11727"/>
              </a:xfrm>
              <a:custGeom>
                <a:avLst/>
                <a:gdLst/>
                <a:ahLst/>
                <a:cxnLst/>
                <a:rect l="0" t="0" r="0" b="0"/>
                <a:pathLst>
                  <a:path h="9864">
                    <a:moveTo>
                      <a:pt x="0" y="0"/>
                    </a:moveTo>
                    <a:lnTo>
                      <a:pt x="0" y="9864"/>
                    </a:lnTo>
                  </a:path>
                </a:pathLst>
              </a:custGeom>
              <a:ln w="5420" cap="flat">
                <a:solidFill>
                  <a:srgbClr val="3B81A0">
                    <a:alpha val="100000"/>
                  </a:srgbClr>
                </a:solidFill>
                <a:prstDash val="solid"/>
                <a:round/>
              </a:ln>
            </p:spPr>
            <p:txBody>
              <a:bodyPr/>
              <a:lstStyle/>
              <a:p>
                <a:endParaRPr/>
              </a:p>
            </p:txBody>
          </p:sp>
          <p:sp>
            <p:nvSpPr>
              <p:cNvPr id="4984" name="pg143">
                <a:extLst>
                  <a:ext uri="{FF2B5EF4-FFF2-40B4-BE49-F238E27FC236}">
                    <a16:creationId xmlns:a16="http://schemas.microsoft.com/office/drawing/2014/main" id="{8F0BBA72-7D0D-3748-91B2-0FB28AD6BC87}"/>
                  </a:ext>
                </a:extLst>
              </p:cNvPr>
              <p:cNvSpPr/>
              <p:nvPr/>
            </p:nvSpPr>
            <p:spPr>
              <a:xfrm>
                <a:off x="1430442" y="5133975"/>
                <a:ext cx="78237" cy="23103"/>
              </a:xfrm>
              <a:custGeom>
                <a:avLst/>
                <a:gdLst/>
                <a:ahLst/>
                <a:cxnLst/>
                <a:rect l="0" t="0" r="0" b="0"/>
                <a:pathLst>
                  <a:path w="69364" h="19433">
                    <a:moveTo>
                      <a:pt x="0" y="0"/>
                    </a:moveTo>
                    <a:lnTo>
                      <a:pt x="0" y="19433"/>
                    </a:lnTo>
                    <a:lnTo>
                      <a:pt x="69364" y="1943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985" name="pl144">
                <a:extLst>
                  <a:ext uri="{FF2B5EF4-FFF2-40B4-BE49-F238E27FC236}">
                    <a16:creationId xmlns:a16="http://schemas.microsoft.com/office/drawing/2014/main" id="{D4DA0316-8974-1E4A-BAE5-E82318DC868E}"/>
                  </a:ext>
                </a:extLst>
              </p:cNvPr>
              <p:cNvSpPr/>
              <p:nvPr/>
            </p:nvSpPr>
            <p:spPr>
              <a:xfrm>
                <a:off x="1430442" y="5147930"/>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86" name="pl145">
                <a:extLst>
                  <a:ext uri="{FF2B5EF4-FFF2-40B4-BE49-F238E27FC236}">
                    <a16:creationId xmlns:a16="http://schemas.microsoft.com/office/drawing/2014/main" id="{BA9548D2-DABA-E944-8C8E-173BC8A53EEC}"/>
                  </a:ext>
                </a:extLst>
              </p:cNvPr>
              <p:cNvSpPr/>
              <p:nvPr/>
            </p:nvSpPr>
            <p:spPr>
              <a:xfrm>
                <a:off x="1573879" y="5177859"/>
                <a:ext cx="0" cy="16316"/>
              </a:xfrm>
              <a:custGeom>
                <a:avLst/>
                <a:gdLst/>
                <a:ahLst/>
                <a:cxnLst/>
                <a:rect l="0" t="0" r="0" b="0"/>
                <a:pathLst>
                  <a:path h="13724">
                    <a:moveTo>
                      <a:pt x="0" y="13724"/>
                    </a:moveTo>
                    <a:lnTo>
                      <a:pt x="0" y="0"/>
                    </a:lnTo>
                  </a:path>
                </a:pathLst>
              </a:custGeom>
              <a:ln w="5420" cap="flat">
                <a:solidFill>
                  <a:srgbClr val="E5BF6A">
                    <a:alpha val="100000"/>
                  </a:srgbClr>
                </a:solidFill>
                <a:prstDash val="solid"/>
                <a:round/>
              </a:ln>
            </p:spPr>
            <p:txBody>
              <a:bodyPr/>
              <a:lstStyle/>
              <a:p>
                <a:endParaRPr/>
              </a:p>
            </p:txBody>
          </p:sp>
          <p:sp>
            <p:nvSpPr>
              <p:cNvPr id="4987" name="pl146">
                <a:extLst>
                  <a:ext uri="{FF2B5EF4-FFF2-40B4-BE49-F238E27FC236}">
                    <a16:creationId xmlns:a16="http://schemas.microsoft.com/office/drawing/2014/main" id="{9B078F19-8200-6740-BC40-A92992908A7B}"/>
                  </a:ext>
                </a:extLst>
              </p:cNvPr>
              <p:cNvSpPr/>
              <p:nvPr/>
            </p:nvSpPr>
            <p:spPr>
              <a:xfrm>
                <a:off x="1573879" y="5215563"/>
                <a:ext cx="0" cy="15383"/>
              </a:xfrm>
              <a:custGeom>
                <a:avLst/>
                <a:gdLst/>
                <a:ahLst/>
                <a:cxnLst/>
                <a:rect l="0" t="0" r="0" b="0"/>
                <a:pathLst>
                  <a:path h="12940">
                    <a:moveTo>
                      <a:pt x="0" y="0"/>
                    </a:moveTo>
                    <a:lnTo>
                      <a:pt x="0" y="12940"/>
                    </a:lnTo>
                  </a:path>
                </a:pathLst>
              </a:custGeom>
              <a:ln w="5420" cap="flat">
                <a:solidFill>
                  <a:srgbClr val="E5BF6A">
                    <a:alpha val="100000"/>
                  </a:srgbClr>
                </a:solidFill>
                <a:prstDash val="solid"/>
                <a:round/>
              </a:ln>
            </p:spPr>
            <p:txBody>
              <a:bodyPr/>
              <a:lstStyle/>
              <a:p>
                <a:endParaRPr/>
              </a:p>
            </p:txBody>
          </p:sp>
          <p:sp>
            <p:nvSpPr>
              <p:cNvPr id="4988" name="pg147">
                <a:extLst>
                  <a:ext uri="{FF2B5EF4-FFF2-40B4-BE49-F238E27FC236}">
                    <a16:creationId xmlns:a16="http://schemas.microsoft.com/office/drawing/2014/main" id="{AC714DB1-1887-6145-8E2E-486284E94BFA}"/>
                  </a:ext>
                </a:extLst>
              </p:cNvPr>
              <p:cNvSpPr/>
              <p:nvPr/>
            </p:nvSpPr>
            <p:spPr>
              <a:xfrm>
                <a:off x="1534761" y="5194174"/>
                <a:ext cx="78237" cy="21387"/>
              </a:xfrm>
              <a:custGeom>
                <a:avLst/>
                <a:gdLst/>
                <a:ahLst/>
                <a:cxnLst/>
                <a:rect l="0" t="0" r="0" b="0"/>
                <a:pathLst>
                  <a:path w="69364" h="17990">
                    <a:moveTo>
                      <a:pt x="0" y="0"/>
                    </a:moveTo>
                    <a:lnTo>
                      <a:pt x="0" y="17990"/>
                    </a:lnTo>
                    <a:lnTo>
                      <a:pt x="69364" y="1799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89" name="pl148">
                <a:extLst>
                  <a:ext uri="{FF2B5EF4-FFF2-40B4-BE49-F238E27FC236}">
                    <a16:creationId xmlns:a16="http://schemas.microsoft.com/office/drawing/2014/main" id="{9E1A26AB-1968-344D-B717-2460364C0413}"/>
                  </a:ext>
                </a:extLst>
              </p:cNvPr>
              <p:cNvSpPr/>
              <p:nvPr/>
            </p:nvSpPr>
            <p:spPr>
              <a:xfrm>
                <a:off x="1534761" y="520495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90" name="pl149">
                <a:extLst>
                  <a:ext uri="{FF2B5EF4-FFF2-40B4-BE49-F238E27FC236}">
                    <a16:creationId xmlns:a16="http://schemas.microsoft.com/office/drawing/2014/main" id="{CC1B62F7-DE9A-D64F-ADC1-48630A029EA7}"/>
                  </a:ext>
                </a:extLst>
              </p:cNvPr>
              <p:cNvSpPr/>
              <p:nvPr/>
            </p:nvSpPr>
            <p:spPr>
              <a:xfrm>
                <a:off x="1678198" y="5206159"/>
                <a:ext cx="0" cy="9216"/>
              </a:xfrm>
              <a:custGeom>
                <a:avLst/>
                <a:gdLst/>
                <a:ahLst/>
                <a:cxnLst/>
                <a:rect l="0" t="0" r="0" b="0"/>
                <a:pathLst>
                  <a:path h="7752">
                    <a:moveTo>
                      <a:pt x="0" y="7752"/>
                    </a:moveTo>
                    <a:lnTo>
                      <a:pt x="0" y="0"/>
                    </a:lnTo>
                  </a:path>
                </a:pathLst>
              </a:custGeom>
              <a:ln w="5420" cap="flat">
                <a:solidFill>
                  <a:srgbClr val="3B81A0">
                    <a:alpha val="100000"/>
                  </a:srgbClr>
                </a:solidFill>
                <a:prstDash val="solid"/>
                <a:round/>
              </a:ln>
            </p:spPr>
            <p:txBody>
              <a:bodyPr/>
              <a:lstStyle/>
              <a:p>
                <a:endParaRPr/>
              </a:p>
            </p:txBody>
          </p:sp>
          <p:sp>
            <p:nvSpPr>
              <p:cNvPr id="4991" name="pl150">
                <a:extLst>
                  <a:ext uri="{FF2B5EF4-FFF2-40B4-BE49-F238E27FC236}">
                    <a16:creationId xmlns:a16="http://schemas.microsoft.com/office/drawing/2014/main" id="{485D6822-CB62-2342-BD59-F7076A45CB8B}"/>
                  </a:ext>
                </a:extLst>
              </p:cNvPr>
              <p:cNvSpPr/>
              <p:nvPr/>
            </p:nvSpPr>
            <p:spPr>
              <a:xfrm>
                <a:off x="1678198" y="5229426"/>
                <a:ext cx="0" cy="12503"/>
              </a:xfrm>
              <a:custGeom>
                <a:avLst/>
                <a:gdLst/>
                <a:ahLst/>
                <a:cxnLst/>
                <a:rect l="0" t="0" r="0" b="0"/>
                <a:pathLst>
                  <a:path h="10517">
                    <a:moveTo>
                      <a:pt x="0" y="0"/>
                    </a:moveTo>
                    <a:lnTo>
                      <a:pt x="0" y="10517"/>
                    </a:lnTo>
                  </a:path>
                </a:pathLst>
              </a:custGeom>
              <a:ln w="5420" cap="flat">
                <a:solidFill>
                  <a:srgbClr val="3B81A0">
                    <a:alpha val="100000"/>
                  </a:srgbClr>
                </a:solidFill>
                <a:prstDash val="solid"/>
                <a:round/>
              </a:ln>
            </p:spPr>
            <p:txBody>
              <a:bodyPr/>
              <a:lstStyle/>
              <a:p>
                <a:endParaRPr/>
              </a:p>
            </p:txBody>
          </p:sp>
          <p:sp>
            <p:nvSpPr>
              <p:cNvPr id="4992" name="pg151">
                <a:extLst>
                  <a:ext uri="{FF2B5EF4-FFF2-40B4-BE49-F238E27FC236}">
                    <a16:creationId xmlns:a16="http://schemas.microsoft.com/office/drawing/2014/main" id="{F597519E-6E11-4046-A709-2908C245A5D0}"/>
                  </a:ext>
                </a:extLst>
              </p:cNvPr>
              <p:cNvSpPr/>
              <p:nvPr/>
            </p:nvSpPr>
            <p:spPr>
              <a:xfrm>
                <a:off x="1639078" y="5215375"/>
                <a:ext cx="78237" cy="14051"/>
              </a:xfrm>
              <a:custGeom>
                <a:avLst/>
                <a:gdLst/>
                <a:ahLst/>
                <a:cxnLst/>
                <a:rect l="0" t="0" r="0" b="0"/>
                <a:pathLst>
                  <a:path w="69364" h="11819">
                    <a:moveTo>
                      <a:pt x="0" y="0"/>
                    </a:moveTo>
                    <a:lnTo>
                      <a:pt x="0" y="11819"/>
                    </a:lnTo>
                    <a:lnTo>
                      <a:pt x="69364" y="11819"/>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4993" name="pl152">
                <a:extLst>
                  <a:ext uri="{FF2B5EF4-FFF2-40B4-BE49-F238E27FC236}">
                    <a16:creationId xmlns:a16="http://schemas.microsoft.com/office/drawing/2014/main" id="{871F91D8-2938-8041-AD4C-91389D2379EF}"/>
                  </a:ext>
                </a:extLst>
              </p:cNvPr>
              <p:cNvSpPr/>
              <p:nvPr/>
            </p:nvSpPr>
            <p:spPr>
              <a:xfrm>
                <a:off x="1639078" y="522234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4994" name="pl153">
                <a:extLst>
                  <a:ext uri="{FF2B5EF4-FFF2-40B4-BE49-F238E27FC236}">
                    <a16:creationId xmlns:a16="http://schemas.microsoft.com/office/drawing/2014/main" id="{D5C03056-3B05-8947-B523-732B72A1E26D}"/>
                  </a:ext>
                </a:extLst>
              </p:cNvPr>
              <p:cNvSpPr/>
              <p:nvPr/>
            </p:nvSpPr>
            <p:spPr>
              <a:xfrm>
                <a:off x="1782515" y="5221550"/>
                <a:ext cx="0" cy="13142"/>
              </a:xfrm>
              <a:custGeom>
                <a:avLst/>
                <a:gdLst/>
                <a:ahLst/>
                <a:cxnLst/>
                <a:rect l="0" t="0" r="0" b="0"/>
                <a:pathLst>
                  <a:path h="11055">
                    <a:moveTo>
                      <a:pt x="0" y="11055"/>
                    </a:moveTo>
                    <a:lnTo>
                      <a:pt x="0" y="0"/>
                    </a:lnTo>
                  </a:path>
                </a:pathLst>
              </a:custGeom>
              <a:ln w="5420" cap="flat">
                <a:solidFill>
                  <a:srgbClr val="E5BF6A">
                    <a:alpha val="100000"/>
                  </a:srgbClr>
                </a:solidFill>
                <a:prstDash val="solid"/>
                <a:round/>
              </a:ln>
            </p:spPr>
            <p:txBody>
              <a:bodyPr/>
              <a:lstStyle/>
              <a:p>
                <a:endParaRPr/>
              </a:p>
            </p:txBody>
          </p:sp>
          <p:sp>
            <p:nvSpPr>
              <p:cNvPr id="4995" name="pl154">
                <a:extLst>
                  <a:ext uri="{FF2B5EF4-FFF2-40B4-BE49-F238E27FC236}">
                    <a16:creationId xmlns:a16="http://schemas.microsoft.com/office/drawing/2014/main" id="{A8D423EC-1B71-9341-AB74-BAEC951A5ADC}"/>
                  </a:ext>
                </a:extLst>
              </p:cNvPr>
              <p:cNvSpPr/>
              <p:nvPr/>
            </p:nvSpPr>
            <p:spPr>
              <a:xfrm>
                <a:off x="1782515" y="5248653"/>
                <a:ext cx="0" cy="12187"/>
              </a:xfrm>
              <a:custGeom>
                <a:avLst/>
                <a:gdLst/>
                <a:ahLst/>
                <a:cxnLst/>
                <a:rect l="0" t="0" r="0" b="0"/>
                <a:pathLst>
                  <a:path h="10251">
                    <a:moveTo>
                      <a:pt x="0" y="0"/>
                    </a:moveTo>
                    <a:lnTo>
                      <a:pt x="0" y="10251"/>
                    </a:lnTo>
                  </a:path>
                </a:pathLst>
              </a:custGeom>
              <a:ln w="5420" cap="flat">
                <a:solidFill>
                  <a:srgbClr val="E5BF6A">
                    <a:alpha val="100000"/>
                  </a:srgbClr>
                </a:solidFill>
                <a:prstDash val="solid"/>
                <a:round/>
              </a:ln>
            </p:spPr>
            <p:txBody>
              <a:bodyPr/>
              <a:lstStyle/>
              <a:p>
                <a:endParaRPr/>
              </a:p>
            </p:txBody>
          </p:sp>
          <p:sp>
            <p:nvSpPr>
              <p:cNvPr id="4996" name="pg155">
                <a:extLst>
                  <a:ext uri="{FF2B5EF4-FFF2-40B4-BE49-F238E27FC236}">
                    <a16:creationId xmlns:a16="http://schemas.microsoft.com/office/drawing/2014/main" id="{0E0C79B1-F4AE-4F49-9D97-14B57A682C28}"/>
                  </a:ext>
                </a:extLst>
              </p:cNvPr>
              <p:cNvSpPr/>
              <p:nvPr/>
            </p:nvSpPr>
            <p:spPr>
              <a:xfrm>
                <a:off x="1743396" y="5234692"/>
                <a:ext cx="78237" cy="13959"/>
              </a:xfrm>
              <a:custGeom>
                <a:avLst/>
                <a:gdLst/>
                <a:ahLst/>
                <a:cxnLst/>
                <a:rect l="0" t="0" r="0" b="0"/>
                <a:pathLst>
                  <a:path w="69364" h="11742">
                    <a:moveTo>
                      <a:pt x="0" y="0"/>
                    </a:moveTo>
                    <a:lnTo>
                      <a:pt x="0" y="11742"/>
                    </a:lnTo>
                    <a:lnTo>
                      <a:pt x="69364" y="1174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4997" name="pl156">
                <a:extLst>
                  <a:ext uri="{FF2B5EF4-FFF2-40B4-BE49-F238E27FC236}">
                    <a16:creationId xmlns:a16="http://schemas.microsoft.com/office/drawing/2014/main" id="{D233EF5E-ECF9-1949-BCA3-8017D36CAE46}"/>
                  </a:ext>
                </a:extLst>
              </p:cNvPr>
              <p:cNvSpPr/>
              <p:nvPr/>
            </p:nvSpPr>
            <p:spPr>
              <a:xfrm>
                <a:off x="1743396" y="5240698"/>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4998" name="pt107">
                <a:extLst>
                  <a:ext uri="{FF2B5EF4-FFF2-40B4-BE49-F238E27FC236}">
                    <a16:creationId xmlns:a16="http://schemas.microsoft.com/office/drawing/2014/main" id="{54972245-88A7-4746-8982-A3F9BECFDF21}"/>
                  </a:ext>
                </a:extLst>
              </p:cNvPr>
              <p:cNvSpPr/>
              <p:nvPr/>
            </p:nvSpPr>
            <p:spPr>
              <a:xfrm>
                <a:off x="607018" y="4541962"/>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4999" name="pl108">
                <a:extLst>
                  <a:ext uri="{FF2B5EF4-FFF2-40B4-BE49-F238E27FC236}">
                    <a16:creationId xmlns:a16="http://schemas.microsoft.com/office/drawing/2014/main" id="{D19C1AD8-0FAF-9644-8D35-C9CA8AF0F791}"/>
                  </a:ext>
                </a:extLst>
              </p:cNvPr>
              <p:cNvSpPr/>
              <p:nvPr/>
            </p:nvSpPr>
            <p:spPr>
              <a:xfrm>
                <a:off x="635019" y="4623344"/>
                <a:ext cx="0" cy="188622"/>
              </a:xfrm>
              <a:custGeom>
                <a:avLst/>
                <a:gdLst/>
                <a:ahLst/>
                <a:cxnLst/>
                <a:rect l="0" t="0" r="0" b="0"/>
                <a:pathLst>
                  <a:path h="158660">
                    <a:moveTo>
                      <a:pt x="0" y="158660"/>
                    </a:moveTo>
                    <a:lnTo>
                      <a:pt x="0" y="0"/>
                    </a:lnTo>
                  </a:path>
                </a:pathLst>
              </a:custGeom>
              <a:ln w="5420" cap="flat">
                <a:solidFill>
                  <a:srgbClr val="3B81A0">
                    <a:alpha val="100000"/>
                  </a:srgbClr>
                </a:solidFill>
                <a:prstDash val="solid"/>
                <a:round/>
              </a:ln>
            </p:spPr>
            <p:txBody>
              <a:bodyPr/>
              <a:lstStyle/>
              <a:p>
                <a:endParaRPr/>
              </a:p>
            </p:txBody>
          </p:sp>
          <p:sp>
            <p:nvSpPr>
              <p:cNvPr id="5000" name="pl109">
                <a:extLst>
                  <a:ext uri="{FF2B5EF4-FFF2-40B4-BE49-F238E27FC236}">
                    <a16:creationId xmlns:a16="http://schemas.microsoft.com/office/drawing/2014/main" id="{2D8F5B36-D335-624D-A7F8-90B6A037FF82}"/>
                  </a:ext>
                </a:extLst>
              </p:cNvPr>
              <p:cNvSpPr/>
              <p:nvPr/>
            </p:nvSpPr>
            <p:spPr>
              <a:xfrm>
                <a:off x="635019" y="4971573"/>
                <a:ext cx="0" cy="60690"/>
              </a:xfrm>
              <a:custGeom>
                <a:avLst/>
                <a:gdLst/>
                <a:ahLst/>
                <a:cxnLst/>
                <a:rect l="0" t="0" r="0" b="0"/>
                <a:pathLst>
                  <a:path h="51050">
                    <a:moveTo>
                      <a:pt x="0" y="0"/>
                    </a:moveTo>
                    <a:lnTo>
                      <a:pt x="0" y="51050"/>
                    </a:lnTo>
                  </a:path>
                </a:pathLst>
              </a:custGeom>
              <a:ln w="5420" cap="flat">
                <a:solidFill>
                  <a:srgbClr val="3B81A0">
                    <a:alpha val="100000"/>
                  </a:srgbClr>
                </a:solidFill>
                <a:prstDash val="solid"/>
                <a:round/>
              </a:ln>
            </p:spPr>
            <p:txBody>
              <a:bodyPr/>
              <a:lstStyle/>
              <a:p>
                <a:endParaRPr/>
              </a:p>
            </p:txBody>
          </p:sp>
          <p:sp>
            <p:nvSpPr>
              <p:cNvPr id="5001" name="pg110">
                <a:extLst>
                  <a:ext uri="{FF2B5EF4-FFF2-40B4-BE49-F238E27FC236}">
                    <a16:creationId xmlns:a16="http://schemas.microsoft.com/office/drawing/2014/main" id="{506F0B97-CDEE-7642-ACAA-51AE42321A78}"/>
                  </a:ext>
                </a:extLst>
              </p:cNvPr>
              <p:cNvSpPr/>
              <p:nvPr/>
            </p:nvSpPr>
            <p:spPr>
              <a:xfrm>
                <a:off x="595901" y="4811965"/>
                <a:ext cx="78237" cy="159606"/>
              </a:xfrm>
              <a:custGeom>
                <a:avLst/>
                <a:gdLst/>
                <a:ahLst/>
                <a:cxnLst/>
                <a:rect l="0" t="0" r="0" b="0"/>
                <a:pathLst>
                  <a:path w="69364" h="134254">
                    <a:moveTo>
                      <a:pt x="0" y="0"/>
                    </a:moveTo>
                    <a:lnTo>
                      <a:pt x="0" y="134254"/>
                    </a:lnTo>
                    <a:lnTo>
                      <a:pt x="69364" y="13425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002" name="pl111">
                <a:extLst>
                  <a:ext uri="{FF2B5EF4-FFF2-40B4-BE49-F238E27FC236}">
                    <a16:creationId xmlns:a16="http://schemas.microsoft.com/office/drawing/2014/main" id="{FB266082-F09D-7C49-84CB-A9DEA2E5C760}"/>
                  </a:ext>
                </a:extLst>
              </p:cNvPr>
              <p:cNvSpPr/>
              <p:nvPr/>
            </p:nvSpPr>
            <p:spPr>
              <a:xfrm>
                <a:off x="595901" y="490013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grpSp>
        <p:sp>
          <p:nvSpPr>
            <p:cNvPr id="2382" name="TextBox 2381">
              <a:extLst>
                <a:ext uri="{FF2B5EF4-FFF2-40B4-BE49-F238E27FC236}">
                  <a16:creationId xmlns:a16="http://schemas.microsoft.com/office/drawing/2014/main" id="{5AB9FC79-F389-B646-9574-F2272D594248}"/>
                </a:ext>
              </a:extLst>
            </p:cNvPr>
            <p:cNvSpPr txBox="1"/>
            <p:nvPr/>
          </p:nvSpPr>
          <p:spPr>
            <a:xfrm>
              <a:off x="4160776" y="2022571"/>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3" name="TextBox 2382">
              <a:extLst>
                <a:ext uri="{FF2B5EF4-FFF2-40B4-BE49-F238E27FC236}">
                  <a16:creationId xmlns:a16="http://schemas.microsoft.com/office/drawing/2014/main" id="{74BFD0CD-C2AA-3448-A7DB-9EF300397B45}"/>
                </a:ext>
              </a:extLst>
            </p:cNvPr>
            <p:cNvSpPr txBox="1"/>
            <p:nvPr/>
          </p:nvSpPr>
          <p:spPr>
            <a:xfrm>
              <a:off x="4376254" y="2141969"/>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4" name="TextBox 2383">
              <a:extLst>
                <a:ext uri="{FF2B5EF4-FFF2-40B4-BE49-F238E27FC236}">
                  <a16:creationId xmlns:a16="http://schemas.microsoft.com/office/drawing/2014/main" id="{B4EFAB4E-BF7A-7948-8B3C-D319BDDB1C9C}"/>
                </a:ext>
              </a:extLst>
            </p:cNvPr>
            <p:cNvSpPr txBox="1"/>
            <p:nvPr/>
          </p:nvSpPr>
          <p:spPr>
            <a:xfrm>
              <a:off x="4581383" y="1961659"/>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5" name="TextBox 2384">
              <a:extLst>
                <a:ext uri="{FF2B5EF4-FFF2-40B4-BE49-F238E27FC236}">
                  <a16:creationId xmlns:a16="http://schemas.microsoft.com/office/drawing/2014/main" id="{C6808885-6180-A54F-9996-F682A88984B3}"/>
                </a:ext>
              </a:extLst>
            </p:cNvPr>
            <p:cNvSpPr txBox="1"/>
            <p:nvPr/>
          </p:nvSpPr>
          <p:spPr>
            <a:xfrm>
              <a:off x="5005165" y="2155817"/>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6" name="TextBox 2385">
              <a:extLst>
                <a:ext uri="{FF2B5EF4-FFF2-40B4-BE49-F238E27FC236}">
                  <a16:creationId xmlns:a16="http://schemas.microsoft.com/office/drawing/2014/main" id="{EFAA1AA4-7ED3-6A43-9FD7-CA679234F235}"/>
                </a:ext>
              </a:extLst>
            </p:cNvPr>
            <p:cNvSpPr txBox="1"/>
            <p:nvPr/>
          </p:nvSpPr>
          <p:spPr>
            <a:xfrm>
              <a:off x="5202774" y="2190556"/>
              <a:ext cx="353578" cy="230832"/>
            </a:xfrm>
            <a:prstGeom prst="rect">
              <a:avLst/>
            </a:prstGeom>
            <a:noFill/>
          </p:spPr>
          <p:txBody>
            <a:bodyPr wrap="square" rtlCol="0">
              <a:spAutoFit/>
            </a:bodyPr>
            <a:lstStyle/>
            <a:p>
              <a:pPr algn="ctr"/>
              <a:r>
                <a:rPr lang="en-US" sz="900" dirty="0">
                  <a:latin typeface="Helvetica" pitchFamily="2" charset="0"/>
                </a:rPr>
                <a:t>***</a:t>
              </a:r>
            </a:p>
          </p:txBody>
        </p:sp>
      </p:grpSp>
      <p:grpSp>
        <p:nvGrpSpPr>
          <p:cNvPr id="4" name="Group 3">
            <a:extLst>
              <a:ext uri="{FF2B5EF4-FFF2-40B4-BE49-F238E27FC236}">
                <a16:creationId xmlns:a16="http://schemas.microsoft.com/office/drawing/2014/main" id="{64DF5514-BB4C-E746-A87E-CA174A864710}"/>
              </a:ext>
            </a:extLst>
          </p:cNvPr>
          <p:cNvGrpSpPr/>
          <p:nvPr/>
        </p:nvGrpSpPr>
        <p:grpSpPr>
          <a:xfrm>
            <a:off x="2375553" y="1402556"/>
            <a:ext cx="1523544" cy="1044327"/>
            <a:chOff x="2285646" y="1388739"/>
            <a:chExt cx="1523544" cy="1044327"/>
          </a:xfrm>
        </p:grpSpPr>
        <p:grpSp>
          <p:nvGrpSpPr>
            <p:cNvPr id="6375" name="Group 6374">
              <a:extLst>
                <a:ext uri="{FF2B5EF4-FFF2-40B4-BE49-F238E27FC236}">
                  <a16:creationId xmlns:a16="http://schemas.microsoft.com/office/drawing/2014/main" id="{E948AA14-CA0A-7C48-B79A-E64BA398807F}"/>
                </a:ext>
              </a:extLst>
            </p:cNvPr>
            <p:cNvGrpSpPr/>
            <p:nvPr/>
          </p:nvGrpSpPr>
          <p:grpSpPr>
            <a:xfrm>
              <a:off x="2285646" y="1388739"/>
              <a:ext cx="1413425" cy="1044327"/>
              <a:chOff x="3941284" y="2190737"/>
              <a:chExt cx="1413425" cy="1044327"/>
            </a:xfrm>
          </p:grpSpPr>
          <p:sp>
            <p:nvSpPr>
              <p:cNvPr id="3369" name="rc947">
                <a:extLst>
                  <a:ext uri="{FF2B5EF4-FFF2-40B4-BE49-F238E27FC236}">
                    <a16:creationId xmlns:a16="http://schemas.microsoft.com/office/drawing/2014/main" id="{84E88213-33C1-2641-B94A-A1526FEA7638}"/>
                  </a:ext>
                </a:extLst>
              </p:cNvPr>
              <p:cNvSpPr/>
              <p:nvPr/>
            </p:nvSpPr>
            <p:spPr>
              <a:xfrm>
                <a:off x="4082033" y="2446174"/>
                <a:ext cx="1272676" cy="775382"/>
              </a:xfrm>
              <a:prstGeom prst="rect">
                <a:avLst/>
              </a:prstGeom>
              <a:solidFill>
                <a:srgbClr val="FFFFFF">
                  <a:alpha val="100000"/>
                </a:srgbClr>
              </a:solidFill>
            </p:spPr>
            <p:txBody>
              <a:bodyPr/>
              <a:lstStyle/>
              <a:p>
                <a:endParaRPr/>
              </a:p>
            </p:txBody>
          </p:sp>
          <p:sp>
            <p:nvSpPr>
              <p:cNvPr id="3370" name="pl948">
                <a:extLst>
                  <a:ext uri="{FF2B5EF4-FFF2-40B4-BE49-F238E27FC236}">
                    <a16:creationId xmlns:a16="http://schemas.microsoft.com/office/drawing/2014/main" id="{4D42AB3A-CBC4-864F-BFED-E1CE17F74E41}"/>
                  </a:ext>
                </a:extLst>
              </p:cNvPr>
              <p:cNvSpPr/>
              <p:nvPr/>
            </p:nvSpPr>
            <p:spPr>
              <a:xfrm>
                <a:off x="4082033" y="3077238"/>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371" name="pl949">
                <a:extLst>
                  <a:ext uri="{FF2B5EF4-FFF2-40B4-BE49-F238E27FC236}">
                    <a16:creationId xmlns:a16="http://schemas.microsoft.com/office/drawing/2014/main" id="{0C177C5F-A59E-BD45-8B96-1910E4543E1D}"/>
                  </a:ext>
                </a:extLst>
              </p:cNvPr>
              <p:cNvSpPr/>
              <p:nvPr/>
            </p:nvSpPr>
            <p:spPr>
              <a:xfrm>
                <a:off x="4082033" y="2856885"/>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372" name="pl950">
                <a:extLst>
                  <a:ext uri="{FF2B5EF4-FFF2-40B4-BE49-F238E27FC236}">
                    <a16:creationId xmlns:a16="http://schemas.microsoft.com/office/drawing/2014/main" id="{FD6A239A-0FCB-7D45-A92D-846500F0384F}"/>
                  </a:ext>
                </a:extLst>
              </p:cNvPr>
              <p:cNvSpPr/>
              <p:nvPr/>
            </p:nvSpPr>
            <p:spPr>
              <a:xfrm>
                <a:off x="4082033" y="2636533"/>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373" name="pl951">
                <a:extLst>
                  <a:ext uri="{FF2B5EF4-FFF2-40B4-BE49-F238E27FC236}">
                    <a16:creationId xmlns:a16="http://schemas.microsoft.com/office/drawing/2014/main" id="{1145B9B5-49F4-8049-AFFD-4C4FC4FD6D39}"/>
                  </a:ext>
                </a:extLst>
              </p:cNvPr>
              <p:cNvSpPr/>
              <p:nvPr/>
            </p:nvSpPr>
            <p:spPr>
              <a:xfrm>
                <a:off x="4082033" y="3187414"/>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374" name="pl952">
                <a:extLst>
                  <a:ext uri="{FF2B5EF4-FFF2-40B4-BE49-F238E27FC236}">
                    <a16:creationId xmlns:a16="http://schemas.microsoft.com/office/drawing/2014/main" id="{6611D1C0-4962-E44B-B7C6-5921A0F12E1E}"/>
                  </a:ext>
                </a:extLst>
              </p:cNvPr>
              <p:cNvSpPr/>
              <p:nvPr/>
            </p:nvSpPr>
            <p:spPr>
              <a:xfrm>
                <a:off x="4082033" y="296706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375" name="pl953">
                <a:extLst>
                  <a:ext uri="{FF2B5EF4-FFF2-40B4-BE49-F238E27FC236}">
                    <a16:creationId xmlns:a16="http://schemas.microsoft.com/office/drawing/2014/main" id="{9BE68C63-7490-8141-8FD7-E9D3D5B0F2F1}"/>
                  </a:ext>
                </a:extLst>
              </p:cNvPr>
              <p:cNvSpPr/>
              <p:nvPr/>
            </p:nvSpPr>
            <p:spPr>
              <a:xfrm>
                <a:off x="4082033" y="2746708"/>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376" name="pl954">
                <a:extLst>
                  <a:ext uri="{FF2B5EF4-FFF2-40B4-BE49-F238E27FC236}">
                    <a16:creationId xmlns:a16="http://schemas.microsoft.com/office/drawing/2014/main" id="{B26FFF19-1E77-AE42-999C-2B3324A8E73C}"/>
                  </a:ext>
                </a:extLst>
              </p:cNvPr>
              <p:cNvSpPr/>
              <p:nvPr/>
            </p:nvSpPr>
            <p:spPr>
              <a:xfrm>
                <a:off x="4082033" y="2526356"/>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377" name="pl955">
                <a:extLst>
                  <a:ext uri="{FF2B5EF4-FFF2-40B4-BE49-F238E27FC236}">
                    <a16:creationId xmlns:a16="http://schemas.microsoft.com/office/drawing/2014/main" id="{24C138AA-40F8-F649-B043-21B115F9115B}"/>
                  </a:ext>
                </a:extLst>
              </p:cNvPr>
              <p:cNvSpPr/>
              <p:nvPr/>
            </p:nvSpPr>
            <p:spPr>
              <a:xfrm>
                <a:off x="4144623"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78" name="pl956">
                <a:extLst>
                  <a:ext uri="{FF2B5EF4-FFF2-40B4-BE49-F238E27FC236}">
                    <a16:creationId xmlns:a16="http://schemas.microsoft.com/office/drawing/2014/main" id="{E3CFF27E-914B-0749-BBA1-4A020194E9B6}"/>
                  </a:ext>
                </a:extLst>
              </p:cNvPr>
              <p:cNvSpPr/>
              <p:nvPr/>
            </p:nvSpPr>
            <p:spPr>
              <a:xfrm>
                <a:off x="4248942"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79" name="pl957">
                <a:extLst>
                  <a:ext uri="{FF2B5EF4-FFF2-40B4-BE49-F238E27FC236}">
                    <a16:creationId xmlns:a16="http://schemas.microsoft.com/office/drawing/2014/main" id="{8C493BC8-2E1F-F84C-BED7-DDFB5162FD27}"/>
                  </a:ext>
                </a:extLst>
              </p:cNvPr>
              <p:cNvSpPr/>
              <p:nvPr/>
            </p:nvSpPr>
            <p:spPr>
              <a:xfrm>
                <a:off x="4353259"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0" name="pl958">
                <a:extLst>
                  <a:ext uri="{FF2B5EF4-FFF2-40B4-BE49-F238E27FC236}">
                    <a16:creationId xmlns:a16="http://schemas.microsoft.com/office/drawing/2014/main" id="{3CD59E9B-54D5-EF4F-9C85-9531897ABD71}"/>
                  </a:ext>
                </a:extLst>
              </p:cNvPr>
              <p:cNvSpPr/>
              <p:nvPr/>
            </p:nvSpPr>
            <p:spPr>
              <a:xfrm>
                <a:off x="4457576"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1" name="pl959">
                <a:extLst>
                  <a:ext uri="{FF2B5EF4-FFF2-40B4-BE49-F238E27FC236}">
                    <a16:creationId xmlns:a16="http://schemas.microsoft.com/office/drawing/2014/main" id="{E6611921-8CA9-AA4F-951D-03855DE47F6B}"/>
                  </a:ext>
                </a:extLst>
              </p:cNvPr>
              <p:cNvSpPr/>
              <p:nvPr/>
            </p:nvSpPr>
            <p:spPr>
              <a:xfrm>
                <a:off x="4561894"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2" name="pl960">
                <a:extLst>
                  <a:ext uri="{FF2B5EF4-FFF2-40B4-BE49-F238E27FC236}">
                    <a16:creationId xmlns:a16="http://schemas.microsoft.com/office/drawing/2014/main" id="{C0D9AD9B-E190-0347-88C2-6D971C4667A1}"/>
                  </a:ext>
                </a:extLst>
              </p:cNvPr>
              <p:cNvSpPr/>
              <p:nvPr/>
            </p:nvSpPr>
            <p:spPr>
              <a:xfrm>
                <a:off x="4666212"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3" name="pl961">
                <a:extLst>
                  <a:ext uri="{FF2B5EF4-FFF2-40B4-BE49-F238E27FC236}">
                    <a16:creationId xmlns:a16="http://schemas.microsoft.com/office/drawing/2014/main" id="{A6E67858-8477-5E49-94A5-0FC1EA1A8CA7}"/>
                  </a:ext>
                </a:extLst>
              </p:cNvPr>
              <p:cNvSpPr/>
              <p:nvPr/>
            </p:nvSpPr>
            <p:spPr>
              <a:xfrm>
                <a:off x="4770530"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4" name="pl962">
                <a:extLst>
                  <a:ext uri="{FF2B5EF4-FFF2-40B4-BE49-F238E27FC236}">
                    <a16:creationId xmlns:a16="http://schemas.microsoft.com/office/drawing/2014/main" id="{BD56B279-C12C-184C-B457-C79277DA616E}"/>
                  </a:ext>
                </a:extLst>
              </p:cNvPr>
              <p:cNvSpPr/>
              <p:nvPr/>
            </p:nvSpPr>
            <p:spPr>
              <a:xfrm>
                <a:off x="4874847"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5" name="pl963">
                <a:extLst>
                  <a:ext uri="{FF2B5EF4-FFF2-40B4-BE49-F238E27FC236}">
                    <a16:creationId xmlns:a16="http://schemas.microsoft.com/office/drawing/2014/main" id="{AAA5FDEC-9020-7443-B7D9-A2C4616A3074}"/>
                  </a:ext>
                </a:extLst>
              </p:cNvPr>
              <p:cNvSpPr/>
              <p:nvPr/>
            </p:nvSpPr>
            <p:spPr>
              <a:xfrm>
                <a:off x="4979166"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6" name="pl964">
                <a:extLst>
                  <a:ext uri="{FF2B5EF4-FFF2-40B4-BE49-F238E27FC236}">
                    <a16:creationId xmlns:a16="http://schemas.microsoft.com/office/drawing/2014/main" id="{0F5ACF51-4F0E-5140-8BA9-CFFDC0C70D82}"/>
                  </a:ext>
                </a:extLst>
              </p:cNvPr>
              <p:cNvSpPr/>
              <p:nvPr/>
            </p:nvSpPr>
            <p:spPr>
              <a:xfrm>
                <a:off x="5083483"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7" name="pl965">
                <a:extLst>
                  <a:ext uri="{FF2B5EF4-FFF2-40B4-BE49-F238E27FC236}">
                    <a16:creationId xmlns:a16="http://schemas.microsoft.com/office/drawing/2014/main" id="{9387CAEC-B4AE-8746-87C5-411BBFD4627A}"/>
                  </a:ext>
                </a:extLst>
              </p:cNvPr>
              <p:cNvSpPr/>
              <p:nvPr/>
            </p:nvSpPr>
            <p:spPr>
              <a:xfrm>
                <a:off x="5187800"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388" name="pl966">
                <a:extLst>
                  <a:ext uri="{FF2B5EF4-FFF2-40B4-BE49-F238E27FC236}">
                    <a16:creationId xmlns:a16="http://schemas.microsoft.com/office/drawing/2014/main" id="{F381D57C-7FF1-5746-A015-7BBC67B3B56C}"/>
                  </a:ext>
                </a:extLst>
              </p:cNvPr>
              <p:cNvSpPr/>
              <p:nvPr/>
            </p:nvSpPr>
            <p:spPr>
              <a:xfrm>
                <a:off x="5292119" y="2446174"/>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442" name="rc1020">
                <a:extLst>
                  <a:ext uri="{FF2B5EF4-FFF2-40B4-BE49-F238E27FC236}">
                    <a16:creationId xmlns:a16="http://schemas.microsoft.com/office/drawing/2014/main" id="{8ED80D5B-B9A4-374A-AD21-034F68532CBA}"/>
                  </a:ext>
                </a:extLst>
              </p:cNvPr>
              <p:cNvSpPr/>
              <p:nvPr/>
            </p:nvSpPr>
            <p:spPr>
              <a:xfrm>
                <a:off x="4092465"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443" name="rc1021">
                <a:extLst>
                  <a:ext uri="{FF2B5EF4-FFF2-40B4-BE49-F238E27FC236}">
                    <a16:creationId xmlns:a16="http://schemas.microsoft.com/office/drawing/2014/main" id="{612DBEF5-19B1-1D4F-BE8E-52E34A9F0515}"/>
                  </a:ext>
                </a:extLst>
              </p:cNvPr>
              <p:cNvSpPr/>
              <p:nvPr/>
            </p:nvSpPr>
            <p:spPr>
              <a:xfrm>
                <a:off x="4196782"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444" name="rc1022">
                <a:extLst>
                  <a:ext uri="{FF2B5EF4-FFF2-40B4-BE49-F238E27FC236}">
                    <a16:creationId xmlns:a16="http://schemas.microsoft.com/office/drawing/2014/main" id="{9588FA68-9CF9-4F46-A7FE-54DA2A9642D1}"/>
                  </a:ext>
                </a:extLst>
              </p:cNvPr>
              <p:cNvSpPr/>
              <p:nvPr/>
            </p:nvSpPr>
            <p:spPr>
              <a:xfrm>
                <a:off x="4509736"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445" name="rc1023">
                <a:extLst>
                  <a:ext uri="{FF2B5EF4-FFF2-40B4-BE49-F238E27FC236}">
                    <a16:creationId xmlns:a16="http://schemas.microsoft.com/office/drawing/2014/main" id="{05C51414-148A-CC46-B942-B7DAA66C615B}"/>
                  </a:ext>
                </a:extLst>
              </p:cNvPr>
              <p:cNvSpPr/>
              <p:nvPr/>
            </p:nvSpPr>
            <p:spPr>
              <a:xfrm>
                <a:off x="4614054"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446" name="rc1024">
                <a:extLst>
                  <a:ext uri="{FF2B5EF4-FFF2-40B4-BE49-F238E27FC236}">
                    <a16:creationId xmlns:a16="http://schemas.microsoft.com/office/drawing/2014/main" id="{7EE52350-E82B-B642-B13E-52895DFDE6C5}"/>
                  </a:ext>
                </a:extLst>
              </p:cNvPr>
              <p:cNvSpPr/>
              <p:nvPr/>
            </p:nvSpPr>
            <p:spPr>
              <a:xfrm>
                <a:off x="4927007"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447" name="rc1025">
                <a:extLst>
                  <a:ext uri="{FF2B5EF4-FFF2-40B4-BE49-F238E27FC236}">
                    <a16:creationId xmlns:a16="http://schemas.microsoft.com/office/drawing/2014/main" id="{7A54BE8B-0C51-7148-BEB7-D478A9FBB4EA}"/>
                  </a:ext>
                </a:extLst>
              </p:cNvPr>
              <p:cNvSpPr/>
              <p:nvPr/>
            </p:nvSpPr>
            <p:spPr>
              <a:xfrm>
                <a:off x="5031325"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448" name="rc1026">
                <a:extLst>
                  <a:ext uri="{FF2B5EF4-FFF2-40B4-BE49-F238E27FC236}">
                    <a16:creationId xmlns:a16="http://schemas.microsoft.com/office/drawing/2014/main" id="{CD3E74A5-F829-4845-9063-80C89859D165}"/>
                  </a:ext>
                </a:extLst>
              </p:cNvPr>
              <p:cNvSpPr/>
              <p:nvPr/>
            </p:nvSpPr>
            <p:spPr>
              <a:xfrm>
                <a:off x="5135642" y="2446174"/>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3449" name="rc1027">
                <a:extLst>
                  <a:ext uri="{FF2B5EF4-FFF2-40B4-BE49-F238E27FC236}">
                    <a16:creationId xmlns:a16="http://schemas.microsoft.com/office/drawing/2014/main" id="{BB81D700-F0B4-7D47-BFA1-358F98F0CF40}"/>
                  </a:ext>
                </a:extLst>
              </p:cNvPr>
              <p:cNvSpPr/>
              <p:nvPr/>
            </p:nvSpPr>
            <p:spPr>
              <a:xfrm>
                <a:off x="5239960" y="2446174"/>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3450" name="rc1028">
                <a:extLst>
                  <a:ext uri="{FF2B5EF4-FFF2-40B4-BE49-F238E27FC236}">
                    <a16:creationId xmlns:a16="http://schemas.microsoft.com/office/drawing/2014/main" id="{067F4931-CF7C-E441-91FE-C4629BC89098}"/>
                  </a:ext>
                </a:extLst>
              </p:cNvPr>
              <p:cNvSpPr/>
              <p:nvPr/>
            </p:nvSpPr>
            <p:spPr>
              <a:xfrm>
                <a:off x="4082033" y="2446174"/>
                <a:ext cx="1272676" cy="775382"/>
              </a:xfrm>
              <a:prstGeom prst="rect">
                <a:avLst/>
              </a:prstGeom>
              <a:ln w="13550" cap="rnd">
                <a:solidFill>
                  <a:srgbClr val="333333">
                    <a:alpha val="100000"/>
                  </a:srgbClr>
                </a:solidFill>
                <a:prstDash val="solid"/>
                <a:round/>
              </a:ln>
            </p:spPr>
            <p:txBody>
              <a:bodyPr/>
              <a:lstStyle/>
              <a:p>
                <a:endParaRPr/>
              </a:p>
            </p:txBody>
          </p:sp>
          <p:sp>
            <p:nvSpPr>
              <p:cNvPr id="4428" name="rc2006">
                <a:extLst>
                  <a:ext uri="{FF2B5EF4-FFF2-40B4-BE49-F238E27FC236}">
                    <a16:creationId xmlns:a16="http://schemas.microsoft.com/office/drawing/2014/main" id="{58D3A84F-C8CE-564D-BFEC-3C7A5BA485AC}"/>
                  </a:ext>
                </a:extLst>
              </p:cNvPr>
              <p:cNvSpPr/>
              <p:nvPr/>
            </p:nvSpPr>
            <p:spPr>
              <a:xfrm>
                <a:off x="4082033" y="2190737"/>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29" name="tx2007">
                <a:extLst>
                  <a:ext uri="{FF2B5EF4-FFF2-40B4-BE49-F238E27FC236}">
                    <a16:creationId xmlns:a16="http://schemas.microsoft.com/office/drawing/2014/main" id="{7409EE5C-2CBD-E745-98C6-3875D55D1882}"/>
                  </a:ext>
                </a:extLst>
              </p:cNvPr>
              <p:cNvSpPr/>
              <p:nvPr/>
            </p:nvSpPr>
            <p:spPr>
              <a:xfrm>
                <a:off x="4637801" y="2265745"/>
                <a:ext cx="161141" cy="100362"/>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Cu</a:t>
                </a:r>
              </a:p>
            </p:txBody>
          </p:sp>
          <p:sp>
            <p:nvSpPr>
              <p:cNvPr id="4638" name="tx2216">
                <a:extLst>
                  <a:ext uri="{FF2B5EF4-FFF2-40B4-BE49-F238E27FC236}">
                    <a16:creationId xmlns:a16="http://schemas.microsoft.com/office/drawing/2014/main" id="{EDE9005E-E752-1546-915F-81E912FE55A2}"/>
                  </a:ext>
                </a:extLst>
              </p:cNvPr>
              <p:cNvSpPr/>
              <p:nvPr/>
            </p:nvSpPr>
            <p:spPr>
              <a:xfrm>
                <a:off x="3941284" y="3139633"/>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39" name="tx2217">
                <a:extLst>
                  <a:ext uri="{FF2B5EF4-FFF2-40B4-BE49-F238E27FC236}">
                    <a16:creationId xmlns:a16="http://schemas.microsoft.com/office/drawing/2014/main" id="{004B4999-9C44-424A-BADE-DCBCC54AA0E1}"/>
                  </a:ext>
                </a:extLst>
              </p:cNvPr>
              <p:cNvSpPr/>
              <p:nvPr/>
            </p:nvSpPr>
            <p:spPr>
              <a:xfrm>
                <a:off x="3941284" y="2921487"/>
                <a:ext cx="70106" cy="932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a:t>
                </a:r>
              </a:p>
            </p:txBody>
          </p:sp>
          <p:sp>
            <p:nvSpPr>
              <p:cNvPr id="4640" name="tx2218">
                <a:extLst>
                  <a:ext uri="{FF2B5EF4-FFF2-40B4-BE49-F238E27FC236}">
                    <a16:creationId xmlns:a16="http://schemas.microsoft.com/office/drawing/2014/main" id="{E9A91C3E-03C7-984A-9D34-EDDE7CC5C43F}"/>
                  </a:ext>
                </a:extLst>
              </p:cNvPr>
              <p:cNvSpPr/>
              <p:nvPr/>
            </p:nvSpPr>
            <p:spPr>
              <a:xfrm>
                <a:off x="3941284" y="2701198"/>
                <a:ext cx="70106" cy="93160"/>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4</a:t>
                </a:r>
              </a:p>
            </p:txBody>
          </p:sp>
          <p:sp>
            <p:nvSpPr>
              <p:cNvPr id="4641" name="tx2219">
                <a:extLst>
                  <a:ext uri="{FF2B5EF4-FFF2-40B4-BE49-F238E27FC236}">
                    <a16:creationId xmlns:a16="http://schemas.microsoft.com/office/drawing/2014/main" id="{4E275BA6-07AD-D948-992D-CFD21655AD96}"/>
                  </a:ext>
                </a:extLst>
              </p:cNvPr>
              <p:cNvSpPr/>
              <p:nvPr/>
            </p:nvSpPr>
            <p:spPr>
              <a:xfrm>
                <a:off x="3941284" y="2478316"/>
                <a:ext cx="70106" cy="95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6</a:t>
                </a:r>
              </a:p>
            </p:txBody>
          </p:sp>
          <p:sp>
            <p:nvSpPr>
              <p:cNvPr id="4642" name="pl2220">
                <a:extLst>
                  <a:ext uri="{FF2B5EF4-FFF2-40B4-BE49-F238E27FC236}">
                    <a16:creationId xmlns:a16="http://schemas.microsoft.com/office/drawing/2014/main" id="{E625E44A-E064-7E43-BEC3-76CFCBADE24E}"/>
                  </a:ext>
                </a:extLst>
              </p:cNvPr>
              <p:cNvSpPr/>
              <p:nvPr/>
            </p:nvSpPr>
            <p:spPr>
              <a:xfrm>
                <a:off x="4042788" y="3187414"/>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43" name="pl2221">
                <a:extLst>
                  <a:ext uri="{FF2B5EF4-FFF2-40B4-BE49-F238E27FC236}">
                    <a16:creationId xmlns:a16="http://schemas.microsoft.com/office/drawing/2014/main" id="{D18BF7D0-0850-0940-B47A-099FE1EA10D3}"/>
                  </a:ext>
                </a:extLst>
              </p:cNvPr>
              <p:cNvSpPr/>
              <p:nvPr/>
            </p:nvSpPr>
            <p:spPr>
              <a:xfrm>
                <a:off x="4042788" y="296706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44" name="pl2222">
                <a:extLst>
                  <a:ext uri="{FF2B5EF4-FFF2-40B4-BE49-F238E27FC236}">
                    <a16:creationId xmlns:a16="http://schemas.microsoft.com/office/drawing/2014/main" id="{9624CC28-61F2-8C46-814C-BE807AEE203F}"/>
                  </a:ext>
                </a:extLst>
              </p:cNvPr>
              <p:cNvSpPr/>
              <p:nvPr/>
            </p:nvSpPr>
            <p:spPr>
              <a:xfrm>
                <a:off x="4042788" y="2746708"/>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45" name="pl2223">
                <a:extLst>
                  <a:ext uri="{FF2B5EF4-FFF2-40B4-BE49-F238E27FC236}">
                    <a16:creationId xmlns:a16="http://schemas.microsoft.com/office/drawing/2014/main" id="{0F0369FC-D205-404F-AB98-583449329A16}"/>
                  </a:ext>
                </a:extLst>
              </p:cNvPr>
              <p:cNvSpPr/>
              <p:nvPr/>
            </p:nvSpPr>
            <p:spPr>
              <a:xfrm>
                <a:off x="4042788" y="2526356"/>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613" name="pl967">
                <a:extLst>
                  <a:ext uri="{FF2B5EF4-FFF2-40B4-BE49-F238E27FC236}">
                    <a16:creationId xmlns:a16="http://schemas.microsoft.com/office/drawing/2014/main" id="{65956B3D-1B63-5A41-AC08-5D451F1657E7}"/>
                  </a:ext>
                </a:extLst>
              </p:cNvPr>
              <p:cNvSpPr/>
              <p:nvPr/>
            </p:nvSpPr>
            <p:spPr>
              <a:xfrm>
                <a:off x="4144623" y="2728158"/>
                <a:ext cx="0" cy="73985"/>
              </a:xfrm>
              <a:custGeom>
                <a:avLst/>
                <a:gdLst/>
                <a:ahLst/>
                <a:cxnLst/>
                <a:rect l="0" t="0" r="0" b="0"/>
                <a:pathLst>
                  <a:path h="62233">
                    <a:moveTo>
                      <a:pt x="0" y="62233"/>
                    </a:moveTo>
                    <a:lnTo>
                      <a:pt x="0" y="0"/>
                    </a:lnTo>
                  </a:path>
                </a:pathLst>
              </a:custGeom>
              <a:ln w="5420" cap="flat">
                <a:solidFill>
                  <a:srgbClr val="3B81A0">
                    <a:alpha val="100000"/>
                  </a:srgbClr>
                </a:solidFill>
                <a:prstDash val="solid"/>
                <a:round/>
              </a:ln>
            </p:spPr>
            <p:txBody>
              <a:bodyPr/>
              <a:lstStyle/>
              <a:p>
                <a:endParaRPr/>
              </a:p>
            </p:txBody>
          </p:sp>
          <p:sp>
            <p:nvSpPr>
              <p:cNvPr id="5614" name="pl968">
                <a:extLst>
                  <a:ext uri="{FF2B5EF4-FFF2-40B4-BE49-F238E27FC236}">
                    <a16:creationId xmlns:a16="http://schemas.microsoft.com/office/drawing/2014/main" id="{ABDE2E92-898F-374F-83A0-566D13D5455A}"/>
                  </a:ext>
                </a:extLst>
              </p:cNvPr>
              <p:cNvSpPr/>
              <p:nvPr/>
            </p:nvSpPr>
            <p:spPr>
              <a:xfrm>
                <a:off x="4144623" y="2889740"/>
                <a:ext cx="0" cy="73862"/>
              </a:xfrm>
              <a:custGeom>
                <a:avLst/>
                <a:gdLst/>
                <a:ahLst/>
                <a:cxnLst/>
                <a:rect l="0" t="0" r="0" b="0"/>
                <a:pathLst>
                  <a:path h="62130">
                    <a:moveTo>
                      <a:pt x="0" y="0"/>
                    </a:moveTo>
                    <a:lnTo>
                      <a:pt x="0" y="62130"/>
                    </a:lnTo>
                  </a:path>
                </a:pathLst>
              </a:custGeom>
              <a:ln w="5420" cap="flat">
                <a:solidFill>
                  <a:srgbClr val="3B81A0">
                    <a:alpha val="100000"/>
                  </a:srgbClr>
                </a:solidFill>
                <a:prstDash val="solid"/>
                <a:round/>
              </a:ln>
            </p:spPr>
            <p:txBody>
              <a:bodyPr/>
              <a:lstStyle/>
              <a:p>
                <a:endParaRPr/>
              </a:p>
            </p:txBody>
          </p:sp>
          <p:sp>
            <p:nvSpPr>
              <p:cNvPr id="5615" name="pg969">
                <a:extLst>
                  <a:ext uri="{FF2B5EF4-FFF2-40B4-BE49-F238E27FC236}">
                    <a16:creationId xmlns:a16="http://schemas.microsoft.com/office/drawing/2014/main" id="{D7519993-1F2A-5640-A1FA-9595E6A04DDA}"/>
                  </a:ext>
                </a:extLst>
              </p:cNvPr>
              <p:cNvSpPr/>
              <p:nvPr/>
            </p:nvSpPr>
            <p:spPr>
              <a:xfrm>
                <a:off x="4105505" y="2802143"/>
                <a:ext cx="78237" cy="87596"/>
              </a:xfrm>
              <a:custGeom>
                <a:avLst/>
                <a:gdLst/>
                <a:ahLst/>
                <a:cxnLst/>
                <a:rect l="0" t="0" r="0" b="0"/>
                <a:pathLst>
                  <a:path w="69364" h="73682">
                    <a:moveTo>
                      <a:pt x="0" y="0"/>
                    </a:moveTo>
                    <a:lnTo>
                      <a:pt x="0" y="73682"/>
                    </a:lnTo>
                    <a:lnTo>
                      <a:pt x="69364" y="73682"/>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16" name="pl970">
                <a:extLst>
                  <a:ext uri="{FF2B5EF4-FFF2-40B4-BE49-F238E27FC236}">
                    <a16:creationId xmlns:a16="http://schemas.microsoft.com/office/drawing/2014/main" id="{5E3C8E5F-2894-094C-8682-C99D47A354C8}"/>
                  </a:ext>
                </a:extLst>
              </p:cNvPr>
              <p:cNvSpPr/>
              <p:nvPr/>
            </p:nvSpPr>
            <p:spPr>
              <a:xfrm>
                <a:off x="4105505" y="2843706"/>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17" name="pl971">
                <a:extLst>
                  <a:ext uri="{FF2B5EF4-FFF2-40B4-BE49-F238E27FC236}">
                    <a16:creationId xmlns:a16="http://schemas.microsoft.com/office/drawing/2014/main" id="{959F1706-334A-9D43-87E3-2A6E0D99A51E}"/>
                  </a:ext>
                </a:extLst>
              </p:cNvPr>
              <p:cNvSpPr/>
              <p:nvPr/>
            </p:nvSpPr>
            <p:spPr>
              <a:xfrm>
                <a:off x="4248942" y="2604740"/>
                <a:ext cx="0" cy="55326"/>
              </a:xfrm>
              <a:custGeom>
                <a:avLst/>
                <a:gdLst/>
                <a:ahLst/>
                <a:cxnLst/>
                <a:rect l="0" t="0" r="0" b="0"/>
                <a:pathLst>
                  <a:path h="46538">
                    <a:moveTo>
                      <a:pt x="0" y="46538"/>
                    </a:moveTo>
                    <a:lnTo>
                      <a:pt x="0" y="0"/>
                    </a:lnTo>
                  </a:path>
                </a:pathLst>
              </a:custGeom>
              <a:ln w="5420" cap="flat">
                <a:solidFill>
                  <a:srgbClr val="E5BF6A">
                    <a:alpha val="100000"/>
                  </a:srgbClr>
                </a:solidFill>
                <a:prstDash val="solid"/>
                <a:round/>
              </a:ln>
            </p:spPr>
            <p:txBody>
              <a:bodyPr/>
              <a:lstStyle/>
              <a:p>
                <a:endParaRPr/>
              </a:p>
            </p:txBody>
          </p:sp>
          <p:sp>
            <p:nvSpPr>
              <p:cNvPr id="5618" name="pl972">
                <a:extLst>
                  <a:ext uri="{FF2B5EF4-FFF2-40B4-BE49-F238E27FC236}">
                    <a16:creationId xmlns:a16="http://schemas.microsoft.com/office/drawing/2014/main" id="{652F6672-DF68-DB49-8EEF-B9EEA881710E}"/>
                  </a:ext>
                </a:extLst>
              </p:cNvPr>
              <p:cNvSpPr/>
              <p:nvPr/>
            </p:nvSpPr>
            <p:spPr>
              <a:xfrm>
                <a:off x="4248942" y="2700716"/>
                <a:ext cx="0" cy="46358"/>
              </a:xfrm>
              <a:custGeom>
                <a:avLst/>
                <a:gdLst/>
                <a:ahLst/>
                <a:cxnLst/>
                <a:rect l="0" t="0" r="0" b="0"/>
                <a:pathLst>
                  <a:path h="38994">
                    <a:moveTo>
                      <a:pt x="0" y="0"/>
                    </a:moveTo>
                    <a:lnTo>
                      <a:pt x="0" y="38994"/>
                    </a:lnTo>
                  </a:path>
                </a:pathLst>
              </a:custGeom>
              <a:ln w="5420" cap="flat">
                <a:solidFill>
                  <a:srgbClr val="E5BF6A">
                    <a:alpha val="100000"/>
                  </a:srgbClr>
                </a:solidFill>
                <a:prstDash val="solid"/>
                <a:round/>
              </a:ln>
            </p:spPr>
            <p:txBody>
              <a:bodyPr/>
              <a:lstStyle/>
              <a:p>
                <a:endParaRPr/>
              </a:p>
            </p:txBody>
          </p:sp>
          <p:sp>
            <p:nvSpPr>
              <p:cNvPr id="5619" name="pg973">
                <a:extLst>
                  <a:ext uri="{FF2B5EF4-FFF2-40B4-BE49-F238E27FC236}">
                    <a16:creationId xmlns:a16="http://schemas.microsoft.com/office/drawing/2014/main" id="{261C14AF-DB3A-B743-8314-DC21848C0811}"/>
                  </a:ext>
                </a:extLst>
              </p:cNvPr>
              <p:cNvSpPr/>
              <p:nvPr/>
            </p:nvSpPr>
            <p:spPr>
              <a:xfrm>
                <a:off x="4209822" y="2660068"/>
                <a:ext cx="78237" cy="40647"/>
              </a:xfrm>
              <a:custGeom>
                <a:avLst/>
                <a:gdLst/>
                <a:ahLst/>
                <a:cxnLst/>
                <a:rect l="0" t="0" r="0" b="0"/>
                <a:pathLst>
                  <a:path w="69364" h="34190">
                    <a:moveTo>
                      <a:pt x="0" y="0"/>
                    </a:moveTo>
                    <a:lnTo>
                      <a:pt x="0" y="34190"/>
                    </a:lnTo>
                    <a:lnTo>
                      <a:pt x="69364" y="34190"/>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20" name="pl974">
                <a:extLst>
                  <a:ext uri="{FF2B5EF4-FFF2-40B4-BE49-F238E27FC236}">
                    <a16:creationId xmlns:a16="http://schemas.microsoft.com/office/drawing/2014/main" id="{190F70FB-7525-9740-A58B-957FA6AE5D09}"/>
                  </a:ext>
                </a:extLst>
              </p:cNvPr>
              <p:cNvSpPr/>
              <p:nvPr/>
            </p:nvSpPr>
            <p:spPr>
              <a:xfrm>
                <a:off x="4209822" y="2681887"/>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21" name="pl975">
                <a:extLst>
                  <a:ext uri="{FF2B5EF4-FFF2-40B4-BE49-F238E27FC236}">
                    <a16:creationId xmlns:a16="http://schemas.microsoft.com/office/drawing/2014/main" id="{8A9BF612-7CD5-9444-80AB-B49AD10C2D2C}"/>
                  </a:ext>
                </a:extLst>
              </p:cNvPr>
              <p:cNvSpPr/>
              <p:nvPr/>
            </p:nvSpPr>
            <p:spPr>
              <a:xfrm>
                <a:off x="4353259" y="2752445"/>
                <a:ext cx="0" cy="57127"/>
              </a:xfrm>
              <a:custGeom>
                <a:avLst/>
                <a:gdLst/>
                <a:ahLst/>
                <a:cxnLst/>
                <a:rect l="0" t="0" r="0" b="0"/>
                <a:pathLst>
                  <a:path h="48053">
                    <a:moveTo>
                      <a:pt x="0" y="48053"/>
                    </a:moveTo>
                    <a:lnTo>
                      <a:pt x="0" y="0"/>
                    </a:lnTo>
                  </a:path>
                </a:pathLst>
              </a:custGeom>
              <a:ln w="5420" cap="flat">
                <a:solidFill>
                  <a:srgbClr val="3B81A0">
                    <a:alpha val="100000"/>
                  </a:srgbClr>
                </a:solidFill>
                <a:prstDash val="solid"/>
                <a:round/>
              </a:ln>
            </p:spPr>
            <p:txBody>
              <a:bodyPr/>
              <a:lstStyle/>
              <a:p>
                <a:endParaRPr/>
              </a:p>
            </p:txBody>
          </p:sp>
          <p:sp>
            <p:nvSpPr>
              <p:cNvPr id="5622" name="pl976">
                <a:extLst>
                  <a:ext uri="{FF2B5EF4-FFF2-40B4-BE49-F238E27FC236}">
                    <a16:creationId xmlns:a16="http://schemas.microsoft.com/office/drawing/2014/main" id="{65D3FC49-44F4-1649-BA80-38507CD1B962}"/>
                  </a:ext>
                </a:extLst>
              </p:cNvPr>
              <p:cNvSpPr/>
              <p:nvPr/>
            </p:nvSpPr>
            <p:spPr>
              <a:xfrm>
                <a:off x="4353259" y="2863686"/>
                <a:ext cx="0" cy="45301"/>
              </a:xfrm>
              <a:custGeom>
                <a:avLst/>
                <a:gdLst/>
                <a:ahLst/>
                <a:cxnLst/>
                <a:rect l="0" t="0" r="0" b="0"/>
                <a:pathLst>
                  <a:path h="38105">
                    <a:moveTo>
                      <a:pt x="0" y="0"/>
                    </a:moveTo>
                    <a:lnTo>
                      <a:pt x="0" y="38105"/>
                    </a:lnTo>
                  </a:path>
                </a:pathLst>
              </a:custGeom>
              <a:ln w="5420" cap="flat">
                <a:solidFill>
                  <a:srgbClr val="3B81A0">
                    <a:alpha val="100000"/>
                  </a:srgbClr>
                </a:solidFill>
                <a:prstDash val="solid"/>
                <a:round/>
              </a:ln>
            </p:spPr>
            <p:txBody>
              <a:bodyPr/>
              <a:lstStyle/>
              <a:p>
                <a:endParaRPr/>
              </a:p>
            </p:txBody>
          </p:sp>
          <p:sp>
            <p:nvSpPr>
              <p:cNvPr id="5623" name="pg977">
                <a:extLst>
                  <a:ext uri="{FF2B5EF4-FFF2-40B4-BE49-F238E27FC236}">
                    <a16:creationId xmlns:a16="http://schemas.microsoft.com/office/drawing/2014/main" id="{1870F95A-F71A-7B44-9F74-9034226AD0D1}"/>
                  </a:ext>
                </a:extLst>
              </p:cNvPr>
              <p:cNvSpPr/>
              <p:nvPr/>
            </p:nvSpPr>
            <p:spPr>
              <a:xfrm>
                <a:off x="4314141" y="2809573"/>
                <a:ext cx="78237" cy="54112"/>
              </a:xfrm>
              <a:custGeom>
                <a:avLst/>
                <a:gdLst/>
                <a:ahLst/>
                <a:cxnLst/>
                <a:rect l="0" t="0" r="0" b="0"/>
                <a:pathLst>
                  <a:path w="69364" h="45517">
                    <a:moveTo>
                      <a:pt x="0" y="0"/>
                    </a:moveTo>
                    <a:lnTo>
                      <a:pt x="0" y="45517"/>
                    </a:lnTo>
                    <a:lnTo>
                      <a:pt x="69364" y="4551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24" name="pl978">
                <a:extLst>
                  <a:ext uri="{FF2B5EF4-FFF2-40B4-BE49-F238E27FC236}">
                    <a16:creationId xmlns:a16="http://schemas.microsoft.com/office/drawing/2014/main" id="{ED2EB4E7-951C-B84C-BCB4-94F9F55EFD50}"/>
                  </a:ext>
                </a:extLst>
              </p:cNvPr>
              <p:cNvSpPr/>
              <p:nvPr/>
            </p:nvSpPr>
            <p:spPr>
              <a:xfrm>
                <a:off x="4314141" y="284499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25" name="pt979">
                <a:extLst>
                  <a:ext uri="{FF2B5EF4-FFF2-40B4-BE49-F238E27FC236}">
                    <a16:creationId xmlns:a16="http://schemas.microsoft.com/office/drawing/2014/main" id="{1D991973-D061-E844-A172-5BB86C39757A}"/>
                  </a:ext>
                </a:extLst>
              </p:cNvPr>
              <p:cNvSpPr/>
              <p:nvPr/>
            </p:nvSpPr>
            <p:spPr>
              <a:xfrm>
                <a:off x="4429575" y="2700376"/>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26" name="pl980">
                <a:extLst>
                  <a:ext uri="{FF2B5EF4-FFF2-40B4-BE49-F238E27FC236}">
                    <a16:creationId xmlns:a16="http://schemas.microsoft.com/office/drawing/2014/main" id="{ABED9829-2CB6-B340-8DD1-972346DBADD9}"/>
                  </a:ext>
                </a:extLst>
              </p:cNvPr>
              <p:cNvSpPr/>
              <p:nvPr/>
            </p:nvSpPr>
            <p:spPr>
              <a:xfrm>
                <a:off x="4457576" y="2757423"/>
                <a:ext cx="0" cy="0"/>
              </a:xfrm>
              <a:custGeom>
                <a:avLst/>
                <a:gdLst/>
                <a:ahLst/>
                <a:cxnLst/>
                <a:rect l="0" t="0" r="0" b="0"/>
                <a:pathLst>
                  <a:path>
                    <a:moveTo>
                      <a:pt x="0" y="0"/>
                    </a:moveTo>
                    <a:lnTo>
                      <a:pt x="0" y="0"/>
                    </a:lnTo>
                  </a:path>
                </a:pathLst>
              </a:custGeom>
              <a:ln w="5420" cap="flat">
                <a:solidFill>
                  <a:srgbClr val="E5BF6A">
                    <a:alpha val="100000"/>
                  </a:srgbClr>
                </a:solidFill>
                <a:prstDash val="solid"/>
                <a:round/>
              </a:ln>
            </p:spPr>
            <p:txBody>
              <a:bodyPr/>
              <a:lstStyle/>
              <a:p>
                <a:endParaRPr/>
              </a:p>
            </p:txBody>
          </p:sp>
          <p:sp>
            <p:nvSpPr>
              <p:cNvPr id="5627" name="pl981">
                <a:extLst>
                  <a:ext uri="{FF2B5EF4-FFF2-40B4-BE49-F238E27FC236}">
                    <a16:creationId xmlns:a16="http://schemas.microsoft.com/office/drawing/2014/main" id="{25997B80-644C-C74C-A357-B5D2504971AD}"/>
                  </a:ext>
                </a:extLst>
              </p:cNvPr>
              <p:cNvSpPr/>
              <p:nvPr/>
            </p:nvSpPr>
            <p:spPr>
              <a:xfrm>
                <a:off x="4457576" y="2769625"/>
                <a:ext cx="0" cy="2965"/>
              </a:xfrm>
              <a:custGeom>
                <a:avLst/>
                <a:gdLst/>
                <a:ahLst/>
                <a:cxnLst/>
                <a:rect l="0" t="0" r="0" b="0"/>
                <a:pathLst>
                  <a:path h="2494">
                    <a:moveTo>
                      <a:pt x="0" y="0"/>
                    </a:moveTo>
                    <a:lnTo>
                      <a:pt x="0" y="2494"/>
                    </a:lnTo>
                  </a:path>
                </a:pathLst>
              </a:custGeom>
              <a:ln w="5420" cap="flat">
                <a:solidFill>
                  <a:srgbClr val="E5BF6A">
                    <a:alpha val="100000"/>
                  </a:srgbClr>
                </a:solidFill>
                <a:prstDash val="solid"/>
                <a:round/>
              </a:ln>
            </p:spPr>
            <p:txBody>
              <a:bodyPr/>
              <a:lstStyle/>
              <a:p>
                <a:endParaRPr/>
              </a:p>
            </p:txBody>
          </p:sp>
          <p:sp>
            <p:nvSpPr>
              <p:cNvPr id="5628" name="pg982">
                <a:extLst>
                  <a:ext uri="{FF2B5EF4-FFF2-40B4-BE49-F238E27FC236}">
                    <a16:creationId xmlns:a16="http://schemas.microsoft.com/office/drawing/2014/main" id="{751A4074-711F-9645-9275-743ACD8A5019}"/>
                  </a:ext>
                </a:extLst>
              </p:cNvPr>
              <p:cNvSpPr/>
              <p:nvPr/>
            </p:nvSpPr>
            <p:spPr>
              <a:xfrm>
                <a:off x="4418458" y="2757423"/>
                <a:ext cx="78237" cy="12202"/>
              </a:xfrm>
              <a:custGeom>
                <a:avLst/>
                <a:gdLst/>
                <a:ahLst/>
                <a:cxnLst/>
                <a:rect l="0" t="0" r="0" b="0"/>
                <a:pathLst>
                  <a:path w="69364" h="10264">
                    <a:moveTo>
                      <a:pt x="0" y="0"/>
                    </a:moveTo>
                    <a:lnTo>
                      <a:pt x="0" y="10264"/>
                    </a:lnTo>
                    <a:lnTo>
                      <a:pt x="69364" y="1026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29" name="pl983">
                <a:extLst>
                  <a:ext uri="{FF2B5EF4-FFF2-40B4-BE49-F238E27FC236}">
                    <a16:creationId xmlns:a16="http://schemas.microsoft.com/office/drawing/2014/main" id="{415B81DA-612A-CC45-A2B4-8CACBFCFCE9D}"/>
                  </a:ext>
                </a:extLst>
              </p:cNvPr>
              <p:cNvSpPr/>
              <p:nvPr/>
            </p:nvSpPr>
            <p:spPr>
              <a:xfrm>
                <a:off x="4418458" y="276846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30" name="pl984">
                <a:extLst>
                  <a:ext uri="{FF2B5EF4-FFF2-40B4-BE49-F238E27FC236}">
                    <a16:creationId xmlns:a16="http://schemas.microsoft.com/office/drawing/2014/main" id="{852C9733-67FF-0444-821F-A11940DB695C}"/>
                  </a:ext>
                </a:extLst>
              </p:cNvPr>
              <p:cNvSpPr/>
              <p:nvPr/>
            </p:nvSpPr>
            <p:spPr>
              <a:xfrm>
                <a:off x="4561894" y="2864925"/>
                <a:ext cx="0" cy="13574"/>
              </a:xfrm>
              <a:custGeom>
                <a:avLst/>
                <a:gdLst/>
                <a:ahLst/>
                <a:cxnLst/>
                <a:rect l="0" t="0" r="0" b="0"/>
                <a:pathLst>
                  <a:path h="11418">
                    <a:moveTo>
                      <a:pt x="0" y="11418"/>
                    </a:moveTo>
                    <a:lnTo>
                      <a:pt x="0" y="0"/>
                    </a:lnTo>
                  </a:path>
                </a:pathLst>
              </a:custGeom>
              <a:ln w="5420" cap="flat">
                <a:solidFill>
                  <a:srgbClr val="3B81A0">
                    <a:alpha val="100000"/>
                  </a:srgbClr>
                </a:solidFill>
                <a:prstDash val="solid"/>
                <a:round/>
              </a:ln>
            </p:spPr>
            <p:txBody>
              <a:bodyPr/>
              <a:lstStyle/>
              <a:p>
                <a:endParaRPr/>
              </a:p>
            </p:txBody>
          </p:sp>
          <p:sp>
            <p:nvSpPr>
              <p:cNvPr id="5631" name="pl985">
                <a:extLst>
                  <a:ext uri="{FF2B5EF4-FFF2-40B4-BE49-F238E27FC236}">
                    <a16:creationId xmlns:a16="http://schemas.microsoft.com/office/drawing/2014/main" id="{7A967284-DF69-864D-8ECC-70BB5F506C57}"/>
                  </a:ext>
                </a:extLst>
              </p:cNvPr>
              <p:cNvSpPr/>
              <p:nvPr/>
            </p:nvSpPr>
            <p:spPr>
              <a:xfrm>
                <a:off x="4561894" y="2910216"/>
                <a:ext cx="0" cy="3902"/>
              </a:xfrm>
              <a:custGeom>
                <a:avLst/>
                <a:gdLst/>
                <a:ahLst/>
                <a:cxnLst/>
                <a:rect l="0" t="0" r="0" b="0"/>
                <a:pathLst>
                  <a:path h="3282">
                    <a:moveTo>
                      <a:pt x="0" y="0"/>
                    </a:moveTo>
                    <a:lnTo>
                      <a:pt x="0" y="3282"/>
                    </a:lnTo>
                  </a:path>
                </a:pathLst>
              </a:custGeom>
              <a:ln w="5420" cap="flat">
                <a:solidFill>
                  <a:srgbClr val="3B81A0">
                    <a:alpha val="100000"/>
                  </a:srgbClr>
                </a:solidFill>
                <a:prstDash val="solid"/>
                <a:round/>
              </a:ln>
            </p:spPr>
            <p:txBody>
              <a:bodyPr/>
              <a:lstStyle/>
              <a:p>
                <a:endParaRPr/>
              </a:p>
            </p:txBody>
          </p:sp>
          <p:sp>
            <p:nvSpPr>
              <p:cNvPr id="5632" name="pg986">
                <a:extLst>
                  <a:ext uri="{FF2B5EF4-FFF2-40B4-BE49-F238E27FC236}">
                    <a16:creationId xmlns:a16="http://schemas.microsoft.com/office/drawing/2014/main" id="{C63A3C1B-DA89-AE41-AD18-A24E457DCD5F}"/>
                  </a:ext>
                </a:extLst>
              </p:cNvPr>
              <p:cNvSpPr/>
              <p:nvPr/>
            </p:nvSpPr>
            <p:spPr>
              <a:xfrm>
                <a:off x="4522774" y="2878500"/>
                <a:ext cx="78237" cy="31715"/>
              </a:xfrm>
              <a:custGeom>
                <a:avLst/>
                <a:gdLst/>
                <a:ahLst/>
                <a:cxnLst/>
                <a:rect l="0" t="0" r="0" b="0"/>
                <a:pathLst>
                  <a:path w="69364" h="26677">
                    <a:moveTo>
                      <a:pt x="0" y="0"/>
                    </a:moveTo>
                    <a:lnTo>
                      <a:pt x="0" y="26677"/>
                    </a:lnTo>
                    <a:lnTo>
                      <a:pt x="69364" y="26677"/>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33" name="pl987">
                <a:extLst>
                  <a:ext uri="{FF2B5EF4-FFF2-40B4-BE49-F238E27FC236}">
                    <a16:creationId xmlns:a16="http://schemas.microsoft.com/office/drawing/2014/main" id="{67CD56DF-8A42-DD4F-A048-67DCC08BE764}"/>
                  </a:ext>
                </a:extLst>
              </p:cNvPr>
              <p:cNvSpPr/>
              <p:nvPr/>
            </p:nvSpPr>
            <p:spPr>
              <a:xfrm>
                <a:off x="4522774" y="289582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34" name="pl989">
                <a:extLst>
                  <a:ext uri="{FF2B5EF4-FFF2-40B4-BE49-F238E27FC236}">
                    <a16:creationId xmlns:a16="http://schemas.microsoft.com/office/drawing/2014/main" id="{B0F6803B-D0CF-A649-8B63-548C86938EA7}"/>
                  </a:ext>
                </a:extLst>
              </p:cNvPr>
              <p:cNvSpPr/>
              <p:nvPr/>
            </p:nvSpPr>
            <p:spPr>
              <a:xfrm>
                <a:off x="4666212" y="2724695"/>
                <a:ext cx="0" cy="51195"/>
              </a:xfrm>
              <a:custGeom>
                <a:avLst/>
                <a:gdLst/>
                <a:ahLst/>
                <a:cxnLst/>
                <a:rect l="0" t="0" r="0" b="0"/>
                <a:pathLst>
                  <a:path h="43063">
                    <a:moveTo>
                      <a:pt x="0" y="0"/>
                    </a:moveTo>
                    <a:lnTo>
                      <a:pt x="0" y="43063"/>
                    </a:lnTo>
                  </a:path>
                </a:pathLst>
              </a:custGeom>
              <a:ln w="5420" cap="flat">
                <a:solidFill>
                  <a:srgbClr val="E5BF6A">
                    <a:alpha val="100000"/>
                  </a:srgbClr>
                </a:solidFill>
                <a:prstDash val="solid"/>
                <a:round/>
              </a:ln>
            </p:spPr>
            <p:txBody>
              <a:bodyPr/>
              <a:lstStyle/>
              <a:p>
                <a:endParaRPr/>
              </a:p>
            </p:txBody>
          </p:sp>
          <p:sp>
            <p:nvSpPr>
              <p:cNvPr id="5635" name="pg990">
                <a:extLst>
                  <a:ext uri="{FF2B5EF4-FFF2-40B4-BE49-F238E27FC236}">
                    <a16:creationId xmlns:a16="http://schemas.microsoft.com/office/drawing/2014/main" id="{8CE64A37-F5A3-B243-95F1-7290B7A36399}"/>
                  </a:ext>
                </a:extLst>
              </p:cNvPr>
              <p:cNvSpPr/>
              <p:nvPr/>
            </p:nvSpPr>
            <p:spPr>
              <a:xfrm>
                <a:off x="4627094" y="2601391"/>
                <a:ext cx="78237" cy="123302"/>
              </a:xfrm>
              <a:custGeom>
                <a:avLst/>
                <a:gdLst/>
                <a:ahLst/>
                <a:cxnLst/>
                <a:rect l="0" t="0" r="0" b="0"/>
                <a:pathLst>
                  <a:path w="69364" h="103717">
                    <a:moveTo>
                      <a:pt x="0" y="0"/>
                    </a:moveTo>
                    <a:lnTo>
                      <a:pt x="0" y="103717"/>
                    </a:lnTo>
                    <a:lnTo>
                      <a:pt x="69364" y="10371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36" name="pl991">
                <a:extLst>
                  <a:ext uri="{FF2B5EF4-FFF2-40B4-BE49-F238E27FC236}">
                    <a16:creationId xmlns:a16="http://schemas.microsoft.com/office/drawing/2014/main" id="{12248D6F-3775-4C4C-BED2-1E883D06941B}"/>
                  </a:ext>
                </a:extLst>
              </p:cNvPr>
              <p:cNvSpPr/>
              <p:nvPr/>
            </p:nvSpPr>
            <p:spPr>
              <a:xfrm>
                <a:off x="4627094" y="267450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37" name="pl992">
                <a:extLst>
                  <a:ext uri="{FF2B5EF4-FFF2-40B4-BE49-F238E27FC236}">
                    <a16:creationId xmlns:a16="http://schemas.microsoft.com/office/drawing/2014/main" id="{14AECB8F-B4AE-5143-92AF-5C2948400C17}"/>
                  </a:ext>
                </a:extLst>
              </p:cNvPr>
              <p:cNvSpPr/>
              <p:nvPr/>
            </p:nvSpPr>
            <p:spPr>
              <a:xfrm>
                <a:off x="4770530" y="2838179"/>
                <a:ext cx="0" cy="29339"/>
              </a:xfrm>
              <a:custGeom>
                <a:avLst/>
                <a:gdLst/>
                <a:ahLst/>
                <a:cxnLst/>
                <a:rect l="0" t="0" r="0" b="0"/>
                <a:pathLst>
                  <a:path h="24679">
                    <a:moveTo>
                      <a:pt x="0" y="24679"/>
                    </a:moveTo>
                    <a:lnTo>
                      <a:pt x="0" y="0"/>
                    </a:lnTo>
                  </a:path>
                </a:pathLst>
              </a:custGeom>
              <a:ln w="5420" cap="flat">
                <a:solidFill>
                  <a:srgbClr val="3B81A0">
                    <a:alpha val="100000"/>
                  </a:srgbClr>
                </a:solidFill>
                <a:prstDash val="solid"/>
                <a:round/>
              </a:ln>
            </p:spPr>
            <p:txBody>
              <a:bodyPr/>
              <a:lstStyle/>
              <a:p>
                <a:endParaRPr/>
              </a:p>
            </p:txBody>
          </p:sp>
          <p:sp>
            <p:nvSpPr>
              <p:cNvPr id="5638" name="pl993">
                <a:extLst>
                  <a:ext uri="{FF2B5EF4-FFF2-40B4-BE49-F238E27FC236}">
                    <a16:creationId xmlns:a16="http://schemas.microsoft.com/office/drawing/2014/main" id="{712ABFD3-B5BB-7A4C-8110-0ED7725D5D6C}"/>
                  </a:ext>
                </a:extLst>
              </p:cNvPr>
              <p:cNvSpPr/>
              <p:nvPr/>
            </p:nvSpPr>
            <p:spPr>
              <a:xfrm>
                <a:off x="4770530" y="2923628"/>
                <a:ext cx="0" cy="51756"/>
              </a:xfrm>
              <a:custGeom>
                <a:avLst/>
                <a:gdLst/>
                <a:ahLst/>
                <a:cxnLst/>
                <a:rect l="0" t="0" r="0" b="0"/>
                <a:pathLst>
                  <a:path h="43535">
                    <a:moveTo>
                      <a:pt x="0" y="0"/>
                    </a:moveTo>
                    <a:lnTo>
                      <a:pt x="0" y="43535"/>
                    </a:lnTo>
                  </a:path>
                </a:pathLst>
              </a:custGeom>
              <a:ln w="5420" cap="flat">
                <a:solidFill>
                  <a:srgbClr val="3B81A0">
                    <a:alpha val="100000"/>
                  </a:srgbClr>
                </a:solidFill>
                <a:prstDash val="solid"/>
                <a:round/>
              </a:ln>
            </p:spPr>
            <p:txBody>
              <a:bodyPr/>
              <a:lstStyle/>
              <a:p>
                <a:endParaRPr/>
              </a:p>
            </p:txBody>
          </p:sp>
          <p:sp>
            <p:nvSpPr>
              <p:cNvPr id="5639" name="pg994">
                <a:extLst>
                  <a:ext uri="{FF2B5EF4-FFF2-40B4-BE49-F238E27FC236}">
                    <a16:creationId xmlns:a16="http://schemas.microsoft.com/office/drawing/2014/main" id="{45AD85CD-1641-1943-BF99-8C7FA426FDFB}"/>
                  </a:ext>
                </a:extLst>
              </p:cNvPr>
              <p:cNvSpPr/>
              <p:nvPr/>
            </p:nvSpPr>
            <p:spPr>
              <a:xfrm>
                <a:off x="4731411" y="2867519"/>
                <a:ext cx="78237" cy="56109"/>
              </a:xfrm>
              <a:custGeom>
                <a:avLst/>
                <a:gdLst/>
                <a:ahLst/>
                <a:cxnLst/>
                <a:rect l="0" t="0" r="0" b="0"/>
                <a:pathLst>
                  <a:path w="69364" h="47196">
                    <a:moveTo>
                      <a:pt x="0" y="0"/>
                    </a:moveTo>
                    <a:lnTo>
                      <a:pt x="0" y="47196"/>
                    </a:lnTo>
                    <a:lnTo>
                      <a:pt x="69364" y="47196"/>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40" name="pl995">
                <a:extLst>
                  <a:ext uri="{FF2B5EF4-FFF2-40B4-BE49-F238E27FC236}">
                    <a16:creationId xmlns:a16="http://schemas.microsoft.com/office/drawing/2014/main" id="{F05393FE-3A9F-914E-B8A5-DCB0663CAD9E}"/>
                  </a:ext>
                </a:extLst>
              </p:cNvPr>
              <p:cNvSpPr/>
              <p:nvPr/>
            </p:nvSpPr>
            <p:spPr>
              <a:xfrm>
                <a:off x="4731411" y="288957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41" name="pt996">
                <a:extLst>
                  <a:ext uri="{FF2B5EF4-FFF2-40B4-BE49-F238E27FC236}">
                    <a16:creationId xmlns:a16="http://schemas.microsoft.com/office/drawing/2014/main" id="{FE767EE6-4733-B54D-BBE8-F6C5DA0B2959}"/>
                  </a:ext>
                </a:extLst>
              </p:cNvPr>
              <p:cNvSpPr/>
              <p:nvPr/>
            </p:nvSpPr>
            <p:spPr>
              <a:xfrm>
                <a:off x="4846846" y="2887554"/>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42" name="pl997">
                <a:extLst>
                  <a:ext uri="{FF2B5EF4-FFF2-40B4-BE49-F238E27FC236}">
                    <a16:creationId xmlns:a16="http://schemas.microsoft.com/office/drawing/2014/main" id="{F2EE0A3D-11E7-E842-A534-37E1CAC2E407}"/>
                  </a:ext>
                </a:extLst>
              </p:cNvPr>
              <p:cNvSpPr/>
              <p:nvPr/>
            </p:nvSpPr>
            <p:spPr>
              <a:xfrm>
                <a:off x="4874847" y="2738324"/>
                <a:ext cx="0" cy="29513"/>
              </a:xfrm>
              <a:custGeom>
                <a:avLst/>
                <a:gdLst/>
                <a:ahLst/>
                <a:cxnLst/>
                <a:rect l="0" t="0" r="0" b="0"/>
                <a:pathLst>
                  <a:path h="24825">
                    <a:moveTo>
                      <a:pt x="0" y="24825"/>
                    </a:moveTo>
                    <a:lnTo>
                      <a:pt x="0" y="0"/>
                    </a:lnTo>
                  </a:path>
                </a:pathLst>
              </a:custGeom>
              <a:ln w="5420" cap="flat">
                <a:solidFill>
                  <a:srgbClr val="E5BF6A">
                    <a:alpha val="100000"/>
                  </a:srgbClr>
                </a:solidFill>
                <a:prstDash val="solid"/>
                <a:round/>
              </a:ln>
            </p:spPr>
            <p:txBody>
              <a:bodyPr/>
              <a:lstStyle/>
              <a:p>
                <a:endParaRPr/>
              </a:p>
            </p:txBody>
          </p:sp>
          <p:sp>
            <p:nvSpPr>
              <p:cNvPr id="5643" name="pl998">
                <a:extLst>
                  <a:ext uri="{FF2B5EF4-FFF2-40B4-BE49-F238E27FC236}">
                    <a16:creationId xmlns:a16="http://schemas.microsoft.com/office/drawing/2014/main" id="{029E2087-783D-A646-8A81-713A11405378}"/>
                  </a:ext>
                </a:extLst>
              </p:cNvPr>
              <p:cNvSpPr/>
              <p:nvPr/>
            </p:nvSpPr>
            <p:spPr>
              <a:xfrm>
                <a:off x="4874847" y="2813409"/>
                <a:ext cx="0" cy="3349"/>
              </a:xfrm>
              <a:custGeom>
                <a:avLst/>
                <a:gdLst/>
                <a:ahLst/>
                <a:cxnLst/>
                <a:rect l="0" t="0" r="0" b="0"/>
                <a:pathLst>
                  <a:path h="2817">
                    <a:moveTo>
                      <a:pt x="0" y="0"/>
                    </a:moveTo>
                    <a:lnTo>
                      <a:pt x="0" y="2817"/>
                    </a:lnTo>
                  </a:path>
                </a:pathLst>
              </a:custGeom>
              <a:ln w="5420" cap="flat">
                <a:solidFill>
                  <a:srgbClr val="E5BF6A">
                    <a:alpha val="100000"/>
                  </a:srgbClr>
                </a:solidFill>
                <a:prstDash val="solid"/>
                <a:round/>
              </a:ln>
            </p:spPr>
            <p:txBody>
              <a:bodyPr/>
              <a:lstStyle/>
              <a:p>
                <a:endParaRPr/>
              </a:p>
            </p:txBody>
          </p:sp>
          <p:sp>
            <p:nvSpPr>
              <p:cNvPr id="5644" name="pg999">
                <a:extLst>
                  <a:ext uri="{FF2B5EF4-FFF2-40B4-BE49-F238E27FC236}">
                    <a16:creationId xmlns:a16="http://schemas.microsoft.com/office/drawing/2014/main" id="{7A1E5227-68B6-6A4E-B80C-13D293520C35}"/>
                  </a:ext>
                </a:extLst>
              </p:cNvPr>
              <p:cNvSpPr/>
              <p:nvPr/>
            </p:nvSpPr>
            <p:spPr>
              <a:xfrm>
                <a:off x="4835729" y="2767837"/>
                <a:ext cx="78237" cy="45571"/>
              </a:xfrm>
              <a:custGeom>
                <a:avLst/>
                <a:gdLst/>
                <a:ahLst/>
                <a:cxnLst/>
                <a:rect l="0" t="0" r="0" b="0"/>
                <a:pathLst>
                  <a:path w="69364" h="38332">
                    <a:moveTo>
                      <a:pt x="0" y="0"/>
                    </a:moveTo>
                    <a:lnTo>
                      <a:pt x="0" y="38332"/>
                    </a:lnTo>
                    <a:lnTo>
                      <a:pt x="69364" y="38332"/>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45" name="pl1000">
                <a:extLst>
                  <a:ext uri="{FF2B5EF4-FFF2-40B4-BE49-F238E27FC236}">
                    <a16:creationId xmlns:a16="http://schemas.microsoft.com/office/drawing/2014/main" id="{9FEAB6EC-0138-5C48-B89F-F1C1629EF720}"/>
                  </a:ext>
                </a:extLst>
              </p:cNvPr>
              <p:cNvSpPr/>
              <p:nvPr/>
            </p:nvSpPr>
            <p:spPr>
              <a:xfrm>
                <a:off x="4835729" y="280264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46" name="pl1001">
                <a:extLst>
                  <a:ext uri="{FF2B5EF4-FFF2-40B4-BE49-F238E27FC236}">
                    <a16:creationId xmlns:a16="http://schemas.microsoft.com/office/drawing/2014/main" id="{042070EB-52F5-4D44-AA0F-9BB1D3F993F7}"/>
                  </a:ext>
                </a:extLst>
              </p:cNvPr>
              <p:cNvSpPr/>
              <p:nvPr/>
            </p:nvSpPr>
            <p:spPr>
              <a:xfrm>
                <a:off x="4979166" y="2829300"/>
                <a:ext cx="0" cy="37778"/>
              </a:xfrm>
              <a:custGeom>
                <a:avLst/>
                <a:gdLst/>
                <a:ahLst/>
                <a:cxnLst/>
                <a:rect l="0" t="0" r="0" b="0"/>
                <a:pathLst>
                  <a:path h="31777">
                    <a:moveTo>
                      <a:pt x="0" y="31777"/>
                    </a:moveTo>
                    <a:lnTo>
                      <a:pt x="0" y="0"/>
                    </a:lnTo>
                  </a:path>
                </a:pathLst>
              </a:custGeom>
              <a:ln w="5420" cap="flat">
                <a:solidFill>
                  <a:srgbClr val="3B81A0">
                    <a:alpha val="100000"/>
                  </a:srgbClr>
                </a:solidFill>
                <a:prstDash val="solid"/>
                <a:round/>
              </a:ln>
            </p:spPr>
            <p:txBody>
              <a:bodyPr/>
              <a:lstStyle/>
              <a:p>
                <a:endParaRPr/>
              </a:p>
            </p:txBody>
          </p:sp>
          <p:sp>
            <p:nvSpPr>
              <p:cNvPr id="5647" name="pl1002">
                <a:extLst>
                  <a:ext uri="{FF2B5EF4-FFF2-40B4-BE49-F238E27FC236}">
                    <a16:creationId xmlns:a16="http://schemas.microsoft.com/office/drawing/2014/main" id="{E9562D4B-7668-0F45-BD1B-A54865994EDF}"/>
                  </a:ext>
                </a:extLst>
              </p:cNvPr>
              <p:cNvSpPr/>
              <p:nvPr/>
            </p:nvSpPr>
            <p:spPr>
              <a:xfrm>
                <a:off x="4979166" y="2916088"/>
                <a:ext cx="0" cy="24844"/>
              </a:xfrm>
              <a:custGeom>
                <a:avLst/>
                <a:gdLst/>
                <a:ahLst/>
                <a:cxnLst/>
                <a:rect l="0" t="0" r="0" b="0"/>
                <a:pathLst>
                  <a:path h="20898">
                    <a:moveTo>
                      <a:pt x="0" y="0"/>
                    </a:moveTo>
                    <a:lnTo>
                      <a:pt x="0" y="20898"/>
                    </a:lnTo>
                  </a:path>
                </a:pathLst>
              </a:custGeom>
              <a:ln w="5420" cap="flat">
                <a:solidFill>
                  <a:srgbClr val="3B81A0">
                    <a:alpha val="100000"/>
                  </a:srgbClr>
                </a:solidFill>
                <a:prstDash val="solid"/>
                <a:round/>
              </a:ln>
            </p:spPr>
            <p:txBody>
              <a:bodyPr/>
              <a:lstStyle/>
              <a:p>
                <a:endParaRPr/>
              </a:p>
            </p:txBody>
          </p:sp>
          <p:sp>
            <p:nvSpPr>
              <p:cNvPr id="5648" name="pg1003">
                <a:extLst>
                  <a:ext uri="{FF2B5EF4-FFF2-40B4-BE49-F238E27FC236}">
                    <a16:creationId xmlns:a16="http://schemas.microsoft.com/office/drawing/2014/main" id="{944E7326-2F5E-9D45-9B8F-4AABE1D70112}"/>
                  </a:ext>
                </a:extLst>
              </p:cNvPr>
              <p:cNvSpPr/>
              <p:nvPr/>
            </p:nvSpPr>
            <p:spPr>
              <a:xfrm>
                <a:off x="4940047" y="2867079"/>
                <a:ext cx="78237" cy="49008"/>
              </a:xfrm>
              <a:custGeom>
                <a:avLst/>
                <a:gdLst/>
                <a:ahLst/>
                <a:cxnLst/>
                <a:rect l="0" t="0" r="0" b="0"/>
                <a:pathLst>
                  <a:path w="69364" h="41224">
                    <a:moveTo>
                      <a:pt x="0" y="0"/>
                    </a:moveTo>
                    <a:lnTo>
                      <a:pt x="0" y="41224"/>
                    </a:lnTo>
                    <a:lnTo>
                      <a:pt x="69364" y="4122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49" name="pl1004">
                <a:extLst>
                  <a:ext uri="{FF2B5EF4-FFF2-40B4-BE49-F238E27FC236}">
                    <a16:creationId xmlns:a16="http://schemas.microsoft.com/office/drawing/2014/main" id="{07DFCE36-1395-FA41-9270-A870A98A7A15}"/>
                  </a:ext>
                </a:extLst>
              </p:cNvPr>
              <p:cNvSpPr/>
              <p:nvPr/>
            </p:nvSpPr>
            <p:spPr>
              <a:xfrm>
                <a:off x="4940047" y="289259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51" name="pl1006">
                <a:extLst>
                  <a:ext uri="{FF2B5EF4-FFF2-40B4-BE49-F238E27FC236}">
                    <a16:creationId xmlns:a16="http://schemas.microsoft.com/office/drawing/2014/main" id="{8F6F274B-5748-404C-A355-E68850B58960}"/>
                  </a:ext>
                </a:extLst>
              </p:cNvPr>
              <p:cNvSpPr/>
              <p:nvPr/>
            </p:nvSpPr>
            <p:spPr>
              <a:xfrm>
                <a:off x="5083483" y="2707962"/>
                <a:ext cx="0" cy="45042"/>
              </a:xfrm>
              <a:custGeom>
                <a:avLst/>
                <a:gdLst/>
                <a:ahLst/>
                <a:cxnLst/>
                <a:rect l="0" t="0" r="0" b="0"/>
                <a:pathLst>
                  <a:path h="37887">
                    <a:moveTo>
                      <a:pt x="0" y="37887"/>
                    </a:moveTo>
                    <a:lnTo>
                      <a:pt x="0" y="0"/>
                    </a:lnTo>
                  </a:path>
                </a:pathLst>
              </a:custGeom>
              <a:ln w="5420" cap="flat">
                <a:solidFill>
                  <a:srgbClr val="E5BF6A">
                    <a:alpha val="100000"/>
                  </a:srgbClr>
                </a:solidFill>
                <a:prstDash val="solid"/>
                <a:round/>
              </a:ln>
            </p:spPr>
            <p:txBody>
              <a:bodyPr/>
              <a:lstStyle/>
              <a:p>
                <a:endParaRPr/>
              </a:p>
            </p:txBody>
          </p:sp>
          <p:sp>
            <p:nvSpPr>
              <p:cNvPr id="5652" name="pl1007">
                <a:extLst>
                  <a:ext uri="{FF2B5EF4-FFF2-40B4-BE49-F238E27FC236}">
                    <a16:creationId xmlns:a16="http://schemas.microsoft.com/office/drawing/2014/main" id="{9023DEC1-5B88-4647-AAC7-67B51B3AD3EC}"/>
                  </a:ext>
                </a:extLst>
              </p:cNvPr>
              <p:cNvSpPr/>
              <p:nvPr/>
            </p:nvSpPr>
            <p:spPr>
              <a:xfrm>
                <a:off x="5083483" y="2805288"/>
                <a:ext cx="0" cy="41551"/>
              </a:xfrm>
              <a:custGeom>
                <a:avLst/>
                <a:gdLst/>
                <a:ahLst/>
                <a:cxnLst/>
                <a:rect l="0" t="0" r="0" b="0"/>
                <a:pathLst>
                  <a:path h="34951">
                    <a:moveTo>
                      <a:pt x="0" y="0"/>
                    </a:moveTo>
                    <a:lnTo>
                      <a:pt x="0" y="34951"/>
                    </a:lnTo>
                  </a:path>
                </a:pathLst>
              </a:custGeom>
              <a:ln w="5420" cap="flat">
                <a:solidFill>
                  <a:srgbClr val="E5BF6A">
                    <a:alpha val="100000"/>
                  </a:srgbClr>
                </a:solidFill>
                <a:prstDash val="solid"/>
                <a:round/>
              </a:ln>
            </p:spPr>
            <p:txBody>
              <a:bodyPr/>
              <a:lstStyle/>
              <a:p>
                <a:endParaRPr/>
              </a:p>
            </p:txBody>
          </p:sp>
          <p:sp>
            <p:nvSpPr>
              <p:cNvPr id="5653" name="pg1008">
                <a:extLst>
                  <a:ext uri="{FF2B5EF4-FFF2-40B4-BE49-F238E27FC236}">
                    <a16:creationId xmlns:a16="http://schemas.microsoft.com/office/drawing/2014/main" id="{9953436A-9680-4341-9AAC-453120351830}"/>
                  </a:ext>
                </a:extLst>
              </p:cNvPr>
              <p:cNvSpPr/>
              <p:nvPr/>
            </p:nvSpPr>
            <p:spPr>
              <a:xfrm>
                <a:off x="5044365" y="2753005"/>
                <a:ext cx="78237" cy="52283"/>
              </a:xfrm>
              <a:custGeom>
                <a:avLst/>
                <a:gdLst/>
                <a:ahLst/>
                <a:cxnLst/>
                <a:rect l="0" t="0" r="0" b="0"/>
                <a:pathLst>
                  <a:path w="69364" h="43978">
                    <a:moveTo>
                      <a:pt x="0" y="0"/>
                    </a:moveTo>
                    <a:lnTo>
                      <a:pt x="0" y="43978"/>
                    </a:lnTo>
                    <a:lnTo>
                      <a:pt x="69364" y="43978"/>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54" name="pl1009">
                <a:extLst>
                  <a:ext uri="{FF2B5EF4-FFF2-40B4-BE49-F238E27FC236}">
                    <a16:creationId xmlns:a16="http://schemas.microsoft.com/office/drawing/2014/main" id="{79F9F8EF-9082-5A48-90D5-75EF4D815D9C}"/>
                  </a:ext>
                </a:extLst>
              </p:cNvPr>
              <p:cNvSpPr/>
              <p:nvPr/>
            </p:nvSpPr>
            <p:spPr>
              <a:xfrm>
                <a:off x="5044365" y="278623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55" name="pl1010">
                <a:extLst>
                  <a:ext uri="{FF2B5EF4-FFF2-40B4-BE49-F238E27FC236}">
                    <a16:creationId xmlns:a16="http://schemas.microsoft.com/office/drawing/2014/main" id="{CB911220-33EA-5248-94E8-044761157C5B}"/>
                  </a:ext>
                </a:extLst>
              </p:cNvPr>
              <p:cNvSpPr/>
              <p:nvPr/>
            </p:nvSpPr>
            <p:spPr>
              <a:xfrm>
                <a:off x="5187800" y="2922527"/>
                <a:ext cx="0" cy="11595"/>
              </a:xfrm>
              <a:custGeom>
                <a:avLst/>
                <a:gdLst/>
                <a:ahLst/>
                <a:cxnLst/>
                <a:rect l="0" t="0" r="0" b="0"/>
                <a:pathLst>
                  <a:path h="9753">
                    <a:moveTo>
                      <a:pt x="0" y="9753"/>
                    </a:moveTo>
                    <a:lnTo>
                      <a:pt x="0" y="0"/>
                    </a:lnTo>
                  </a:path>
                </a:pathLst>
              </a:custGeom>
              <a:ln w="5420" cap="flat">
                <a:solidFill>
                  <a:srgbClr val="3B81A0">
                    <a:alpha val="100000"/>
                  </a:srgbClr>
                </a:solidFill>
                <a:prstDash val="solid"/>
                <a:round/>
              </a:ln>
            </p:spPr>
            <p:txBody>
              <a:bodyPr/>
              <a:lstStyle/>
              <a:p>
                <a:endParaRPr/>
              </a:p>
            </p:txBody>
          </p:sp>
          <p:sp>
            <p:nvSpPr>
              <p:cNvPr id="5656" name="pl1011">
                <a:extLst>
                  <a:ext uri="{FF2B5EF4-FFF2-40B4-BE49-F238E27FC236}">
                    <a16:creationId xmlns:a16="http://schemas.microsoft.com/office/drawing/2014/main" id="{166DCE0D-27F1-1741-A499-FF1CB63B6991}"/>
                  </a:ext>
                </a:extLst>
              </p:cNvPr>
              <p:cNvSpPr/>
              <p:nvPr/>
            </p:nvSpPr>
            <p:spPr>
              <a:xfrm>
                <a:off x="5187800" y="2963395"/>
                <a:ext cx="0" cy="33704"/>
              </a:xfrm>
              <a:custGeom>
                <a:avLst/>
                <a:gdLst/>
                <a:ahLst/>
                <a:cxnLst/>
                <a:rect l="0" t="0" r="0" b="0"/>
                <a:pathLst>
                  <a:path h="28351">
                    <a:moveTo>
                      <a:pt x="0" y="0"/>
                    </a:moveTo>
                    <a:lnTo>
                      <a:pt x="0" y="28351"/>
                    </a:lnTo>
                  </a:path>
                </a:pathLst>
              </a:custGeom>
              <a:ln w="5420" cap="flat">
                <a:solidFill>
                  <a:srgbClr val="3B81A0">
                    <a:alpha val="100000"/>
                  </a:srgbClr>
                </a:solidFill>
                <a:prstDash val="solid"/>
                <a:round/>
              </a:ln>
            </p:spPr>
            <p:txBody>
              <a:bodyPr/>
              <a:lstStyle/>
              <a:p>
                <a:endParaRPr/>
              </a:p>
            </p:txBody>
          </p:sp>
          <p:sp>
            <p:nvSpPr>
              <p:cNvPr id="5657" name="pg1012">
                <a:extLst>
                  <a:ext uri="{FF2B5EF4-FFF2-40B4-BE49-F238E27FC236}">
                    <a16:creationId xmlns:a16="http://schemas.microsoft.com/office/drawing/2014/main" id="{C7F14114-B129-6D48-BEFD-8E638A3B8106}"/>
                  </a:ext>
                </a:extLst>
              </p:cNvPr>
              <p:cNvSpPr/>
              <p:nvPr/>
            </p:nvSpPr>
            <p:spPr>
              <a:xfrm>
                <a:off x="5148682" y="2934123"/>
                <a:ext cx="78237" cy="29273"/>
              </a:xfrm>
              <a:custGeom>
                <a:avLst/>
                <a:gdLst/>
                <a:ahLst/>
                <a:cxnLst/>
                <a:rect l="0" t="0" r="0" b="0"/>
                <a:pathLst>
                  <a:path w="69364" h="24623">
                    <a:moveTo>
                      <a:pt x="0" y="0"/>
                    </a:moveTo>
                    <a:lnTo>
                      <a:pt x="0" y="24623"/>
                    </a:lnTo>
                    <a:lnTo>
                      <a:pt x="69364" y="2462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658" name="pl1013">
                <a:extLst>
                  <a:ext uri="{FF2B5EF4-FFF2-40B4-BE49-F238E27FC236}">
                    <a16:creationId xmlns:a16="http://schemas.microsoft.com/office/drawing/2014/main" id="{9C6CE26C-91DA-4042-BB52-34BAF4A08CF2}"/>
                  </a:ext>
                </a:extLst>
              </p:cNvPr>
              <p:cNvSpPr/>
              <p:nvPr/>
            </p:nvSpPr>
            <p:spPr>
              <a:xfrm>
                <a:off x="5148682" y="2953854"/>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659" name="pt1014">
                <a:extLst>
                  <a:ext uri="{FF2B5EF4-FFF2-40B4-BE49-F238E27FC236}">
                    <a16:creationId xmlns:a16="http://schemas.microsoft.com/office/drawing/2014/main" id="{253A44F7-84E1-BB4B-8D85-0EC696F7DC3D}"/>
                  </a:ext>
                </a:extLst>
              </p:cNvPr>
              <p:cNvSpPr/>
              <p:nvPr/>
            </p:nvSpPr>
            <p:spPr>
              <a:xfrm>
                <a:off x="5264117" y="2754734"/>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60" name="pt1015">
                <a:extLst>
                  <a:ext uri="{FF2B5EF4-FFF2-40B4-BE49-F238E27FC236}">
                    <a16:creationId xmlns:a16="http://schemas.microsoft.com/office/drawing/2014/main" id="{EE536D47-51D7-394B-B408-6B8660AE19DB}"/>
                  </a:ext>
                </a:extLst>
              </p:cNvPr>
              <p:cNvSpPr/>
              <p:nvPr/>
            </p:nvSpPr>
            <p:spPr>
              <a:xfrm>
                <a:off x="5264117" y="2623365"/>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661" name="pl1016">
                <a:extLst>
                  <a:ext uri="{FF2B5EF4-FFF2-40B4-BE49-F238E27FC236}">
                    <a16:creationId xmlns:a16="http://schemas.microsoft.com/office/drawing/2014/main" id="{1F4BBC91-0AEF-A040-86FA-5CB7C810B426}"/>
                  </a:ext>
                </a:extLst>
              </p:cNvPr>
              <p:cNvSpPr/>
              <p:nvPr/>
            </p:nvSpPr>
            <p:spPr>
              <a:xfrm>
                <a:off x="5292119" y="2823941"/>
                <a:ext cx="0" cy="13891"/>
              </a:xfrm>
              <a:custGeom>
                <a:avLst/>
                <a:gdLst/>
                <a:ahLst/>
                <a:cxnLst/>
                <a:rect l="0" t="0" r="0" b="0"/>
                <a:pathLst>
                  <a:path h="11684">
                    <a:moveTo>
                      <a:pt x="0" y="11684"/>
                    </a:moveTo>
                    <a:lnTo>
                      <a:pt x="0" y="0"/>
                    </a:lnTo>
                  </a:path>
                </a:pathLst>
              </a:custGeom>
              <a:ln w="5420" cap="flat">
                <a:solidFill>
                  <a:srgbClr val="E5BF6A">
                    <a:alpha val="100000"/>
                  </a:srgbClr>
                </a:solidFill>
                <a:prstDash val="solid"/>
                <a:round/>
              </a:ln>
            </p:spPr>
            <p:txBody>
              <a:bodyPr/>
              <a:lstStyle/>
              <a:p>
                <a:endParaRPr/>
              </a:p>
            </p:txBody>
          </p:sp>
          <p:sp>
            <p:nvSpPr>
              <p:cNvPr id="5662" name="pl1017">
                <a:extLst>
                  <a:ext uri="{FF2B5EF4-FFF2-40B4-BE49-F238E27FC236}">
                    <a16:creationId xmlns:a16="http://schemas.microsoft.com/office/drawing/2014/main" id="{306A231F-F2A6-EC4D-8E7C-6EA1F33C6797}"/>
                  </a:ext>
                </a:extLst>
              </p:cNvPr>
              <p:cNvSpPr/>
              <p:nvPr/>
            </p:nvSpPr>
            <p:spPr>
              <a:xfrm>
                <a:off x="5292119" y="2870900"/>
                <a:ext cx="0" cy="35249"/>
              </a:xfrm>
              <a:custGeom>
                <a:avLst/>
                <a:gdLst/>
                <a:ahLst/>
                <a:cxnLst/>
                <a:rect l="0" t="0" r="0" b="0"/>
                <a:pathLst>
                  <a:path h="29650">
                    <a:moveTo>
                      <a:pt x="0" y="0"/>
                    </a:moveTo>
                    <a:lnTo>
                      <a:pt x="0" y="29650"/>
                    </a:lnTo>
                  </a:path>
                </a:pathLst>
              </a:custGeom>
              <a:ln w="5420" cap="flat">
                <a:solidFill>
                  <a:srgbClr val="E5BF6A">
                    <a:alpha val="100000"/>
                  </a:srgbClr>
                </a:solidFill>
                <a:prstDash val="solid"/>
                <a:round/>
              </a:ln>
            </p:spPr>
            <p:txBody>
              <a:bodyPr/>
              <a:lstStyle/>
              <a:p>
                <a:endParaRPr/>
              </a:p>
            </p:txBody>
          </p:sp>
          <p:sp>
            <p:nvSpPr>
              <p:cNvPr id="5663" name="pg1018">
                <a:extLst>
                  <a:ext uri="{FF2B5EF4-FFF2-40B4-BE49-F238E27FC236}">
                    <a16:creationId xmlns:a16="http://schemas.microsoft.com/office/drawing/2014/main" id="{E288D707-8B77-5140-A7CC-896416F9A8DC}"/>
                  </a:ext>
                </a:extLst>
              </p:cNvPr>
              <p:cNvSpPr/>
              <p:nvPr/>
            </p:nvSpPr>
            <p:spPr>
              <a:xfrm>
                <a:off x="5253000" y="2837833"/>
                <a:ext cx="78237" cy="33065"/>
              </a:xfrm>
              <a:custGeom>
                <a:avLst/>
                <a:gdLst/>
                <a:ahLst/>
                <a:cxnLst/>
                <a:rect l="0" t="0" r="0" b="0"/>
                <a:pathLst>
                  <a:path w="69364" h="27813">
                    <a:moveTo>
                      <a:pt x="0" y="0"/>
                    </a:moveTo>
                    <a:lnTo>
                      <a:pt x="0" y="27813"/>
                    </a:lnTo>
                    <a:lnTo>
                      <a:pt x="69364" y="2781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664" name="pl1019">
                <a:extLst>
                  <a:ext uri="{FF2B5EF4-FFF2-40B4-BE49-F238E27FC236}">
                    <a16:creationId xmlns:a16="http://schemas.microsoft.com/office/drawing/2014/main" id="{9C44F75C-AE06-994E-B39A-59CF0DFE9CB6}"/>
                  </a:ext>
                </a:extLst>
              </p:cNvPr>
              <p:cNvSpPr/>
              <p:nvPr/>
            </p:nvSpPr>
            <p:spPr>
              <a:xfrm>
                <a:off x="5253000" y="286179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669" name="pl988">
                <a:extLst>
                  <a:ext uri="{FF2B5EF4-FFF2-40B4-BE49-F238E27FC236}">
                    <a16:creationId xmlns:a16="http://schemas.microsoft.com/office/drawing/2014/main" id="{DC10254E-354C-7C42-A672-40653F089E74}"/>
                  </a:ext>
                </a:extLst>
              </p:cNvPr>
              <p:cNvSpPr/>
              <p:nvPr/>
            </p:nvSpPr>
            <p:spPr>
              <a:xfrm>
                <a:off x="4666212" y="2481419"/>
                <a:ext cx="0" cy="119972"/>
              </a:xfrm>
              <a:custGeom>
                <a:avLst/>
                <a:gdLst/>
                <a:ahLst/>
                <a:cxnLst/>
                <a:rect l="0" t="0" r="0" b="0"/>
                <a:pathLst>
                  <a:path h="100915">
                    <a:moveTo>
                      <a:pt x="0" y="100915"/>
                    </a:moveTo>
                    <a:lnTo>
                      <a:pt x="0" y="0"/>
                    </a:lnTo>
                  </a:path>
                </a:pathLst>
              </a:custGeom>
              <a:ln w="5420" cap="flat">
                <a:solidFill>
                  <a:srgbClr val="E5BF6A">
                    <a:alpha val="100000"/>
                  </a:srgbClr>
                </a:solidFill>
                <a:prstDash val="solid"/>
                <a:round/>
              </a:ln>
            </p:spPr>
            <p:txBody>
              <a:bodyPr/>
              <a:lstStyle/>
              <a:p>
                <a:endParaRPr/>
              </a:p>
            </p:txBody>
          </p:sp>
          <p:sp>
            <p:nvSpPr>
              <p:cNvPr id="5670" name="pt1005">
                <a:extLst>
                  <a:ext uri="{FF2B5EF4-FFF2-40B4-BE49-F238E27FC236}">
                    <a16:creationId xmlns:a16="http://schemas.microsoft.com/office/drawing/2014/main" id="{93336CF9-5ACB-7F4C-863B-D3BFE1BB6C08}"/>
                  </a:ext>
                </a:extLst>
              </p:cNvPr>
              <p:cNvSpPr/>
              <p:nvPr/>
            </p:nvSpPr>
            <p:spPr>
              <a:xfrm>
                <a:off x="5055481" y="2558385"/>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grpSp>
        <p:sp>
          <p:nvSpPr>
            <p:cNvPr id="2387" name="TextBox 2386">
              <a:extLst>
                <a:ext uri="{FF2B5EF4-FFF2-40B4-BE49-F238E27FC236}">
                  <a16:creationId xmlns:a16="http://schemas.microsoft.com/office/drawing/2014/main" id="{6E28B276-B4B9-264A-8FD3-C0CB1EE31B01}"/>
                </a:ext>
              </a:extLst>
            </p:cNvPr>
            <p:cNvSpPr txBox="1"/>
            <p:nvPr/>
          </p:nvSpPr>
          <p:spPr>
            <a:xfrm>
              <a:off x="2418299" y="1689590"/>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8" name="TextBox 2387">
              <a:extLst>
                <a:ext uri="{FF2B5EF4-FFF2-40B4-BE49-F238E27FC236}">
                  <a16:creationId xmlns:a16="http://schemas.microsoft.com/office/drawing/2014/main" id="{A59EA94F-E59B-A644-AB4D-F7DAA8A5E8FF}"/>
                </a:ext>
              </a:extLst>
            </p:cNvPr>
            <p:cNvSpPr txBox="1"/>
            <p:nvPr/>
          </p:nvSpPr>
          <p:spPr>
            <a:xfrm>
              <a:off x="2615903" y="1765790"/>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89" name="TextBox 2388">
              <a:extLst>
                <a:ext uri="{FF2B5EF4-FFF2-40B4-BE49-F238E27FC236}">
                  <a16:creationId xmlns:a16="http://schemas.microsoft.com/office/drawing/2014/main" id="{D4D42D07-A63C-D043-B6D5-4A5A771AE68C}"/>
                </a:ext>
              </a:extLst>
            </p:cNvPr>
            <p:cNvSpPr txBox="1"/>
            <p:nvPr/>
          </p:nvSpPr>
          <p:spPr>
            <a:xfrm>
              <a:off x="2838153" y="1612274"/>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90" name="TextBox 2389">
              <a:extLst>
                <a:ext uri="{FF2B5EF4-FFF2-40B4-BE49-F238E27FC236}">
                  <a16:creationId xmlns:a16="http://schemas.microsoft.com/office/drawing/2014/main" id="{77E05FD3-15F3-9541-A5DA-EC48637E30B8}"/>
                </a:ext>
              </a:extLst>
            </p:cNvPr>
            <p:cNvSpPr txBox="1"/>
            <p:nvPr/>
          </p:nvSpPr>
          <p:spPr>
            <a:xfrm>
              <a:off x="3044637" y="1805006"/>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91" name="TextBox 2390">
              <a:extLst>
                <a:ext uri="{FF2B5EF4-FFF2-40B4-BE49-F238E27FC236}">
                  <a16:creationId xmlns:a16="http://schemas.microsoft.com/office/drawing/2014/main" id="{811A2A52-00A5-4F4C-8047-5B7C1DF7AC86}"/>
                </a:ext>
              </a:extLst>
            </p:cNvPr>
            <p:cNvSpPr txBox="1"/>
            <p:nvPr/>
          </p:nvSpPr>
          <p:spPr>
            <a:xfrm>
              <a:off x="3249128" y="1639280"/>
              <a:ext cx="353578" cy="230832"/>
            </a:xfrm>
            <a:prstGeom prst="rect">
              <a:avLst/>
            </a:prstGeom>
            <a:noFill/>
          </p:spPr>
          <p:txBody>
            <a:bodyPr wrap="square" rtlCol="0">
              <a:spAutoFit/>
            </a:bodyPr>
            <a:lstStyle/>
            <a:p>
              <a:pPr algn="ctr"/>
              <a:r>
                <a:rPr lang="en-US" sz="900" dirty="0">
                  <a:latin typeface="Helvetica" pitchFamily="2" charset="0"/>
                </a:rPr>
                <a:t>***</a:t>
              </a:r>
            </a:p>
          </p:txBody>
        </p:sp>
        <p:sp>
          <p:nvSpPr>
            <p:cNvPr id="2392" name="TextBox 2391">
              <a:extLst>
                <a:ext uri="{FF2B5EF4-FFF2-40B4-BE49-F238E27FC236}">
                  <a16:creationId xmlns:a16="http://schemas.microsoft.com/office/drawing/2014/main" id="{649FA49B-8A7A-824B-BF09-DEA505D63A9E}"/>
                </a:ext>
              </a:extLst>
            </p:cNvPr>
            <p:cNvSpPr txBox="1"/>
            <p:nvPr/>
          </p:nvSpPr>
          <p:spPr>
            <a:xfrm>
              <a:off x="3455612" y="1689590"/>
              <a:ext cx="353578" cy="230832"/>
            </a:xfrm>
            <a:prstGeom prst="rect">
              <a:avLst/>
            </a:prstGeom>
            <a:noFill/>
          </p:spPr>
          <p:txBody>
            <a:bodyPr wrap="square" rtlCol="0">
              <a:spAutoFit/>
            </a:bodyPr>
            <a:lstStyle/>
            <a:p>
              <a:pPr algn="ctr"/>
              <a:r>
                <a:rPr lang="en-US" sz="900" dirty="0">
                  <a:latin typeface="Helvetica" pitchFamily="2" charset="0"/>
                </a:rPr>
                <a:t>***</a:t>
              </a:r>
            </a:p>
          </p:txBody>
        </p:sp>
      </p:grpSp>
      <p:grpSp>
        <p:nvGrpSpPr>
          <p:cNvPr id="12" name="Group 11">
            <a:extLst>
              <a:ext uri="{FF2B5EF4-FFF2-40B4-BE49-F238E27FC236}">
                <a16:creationId xmlns:a16="http://schemas.microsoft.com/office/drawing/2014/main" id="{0F71AFB3-BF37-D741-B4B1-8DCEFFD5241D}"/>
              </a:ext>
            </a:extLst>
          </p:cNvPr>
          <p:cNvGrpSpPr/>
          <p:nvPr/>
        </p:nvGrpSpPr>
        <p:grpSpPr>
          <a:xfrm>
            <a:off x="4029395" y="4747897"/>
            <a:ext cx="1413424" cy="1083478"/>
            <a:chOff x="4029395" y="4747897"/>
            <a:chExt cx="1413424" cy="1083478"/>
          </a:xfrm>
        </p:grpSpPr>
        <p:grpSp>
          <p:nvGrpSpPr>
            <p:cNvPr id="6382" name="Group 6381">
              <a:extLst>
                <a:ext uri="{FF2B5EF4-FFF2-40B4-BE49-F238E27FC236}">
                  <a16:creationId xmlns:a16="http://schemas.microsoft.com/office/drawing/2014/main" id="{1A515D47-B2E6-8849-9BBB-93F73996C153}"/>
                </a:ext>
              </a:extLst>
            </p:cNvPr>
            <p:cNvGrpSpPr/>
            <p:nvPr/>
          </p:nvGrpSpPr>
          <p:grpSpPr>
            <a:xfrm>
              <a:off x="4029395" y="4747897"/>
              <a:ext cx="1413424" cy="1045126"/>
              <a:chOff x="5573415" y="4417836"/>
              <a:chExt cx="1413424" cy="1045126"/>
            </a:xfrm>
          </p:grpSpPr>
          <p:sp>
            <p:nvSpPr>
              <p:cNvPr id="3956" name="rc1534">
                <a:extLst>
                  <a:ext uri="{FF2B5EF4-FFF2-40B4-BE49-F238E27FC236}">
                    <a16:creationId xmlns:a16="http://schemas.microsoft.com/office/drawing/2014/main" id="{B328E687-1A06-5A45-A312-A46CE3A76F1A}"/>
                  </a:ext>
                </a:extLst>
              </p:cNvPr>
              <p:cNvSpPr/>
              <p:nvPr/>
            </p:nvSpPr>
            <p:spPr>
              <a:xfrm>
                <a:off x="5714163" y="4673273"/>
                <a:ext cx="1272676" cy="775382"/>
              </a:xfrm>
              <a:prstGeom prst="rect">
                <a:avLst/>
              </a:prstGeom>
              <a:solidFill>
                <a:srgbClr val="FFFFFF">
                  <a:alpha val="100000"/>
                </a:srgbClr>
              </a:solidFill>
            </p:spPr>
            <p:txBody>
              <a:bodyPr/>
              <a:lstStyle/>
              <a:p>
                <a:endParaRPr/>
              </a:p>
            </p:txBody>
          </p:sp>
          <p:sp>
            <p:nvSpPr>
              <p:cNvPr id="3957" name="pl1535">
                <a:extLst>
                  <a:ext uri="{FF2B5EF4-FFF2-40B4-BE49-F238E27FC236}">
                    <a16:creationId xmlns:a16="http://schemas.microsoft.com/office/drawing/2014/main" id="{7857D35F-2F53-D349-8B60-EC409067D845}"/>
                  </a:ext>
                </a:extLst>
              </p:cNvPr>
              <p:cNvSpPr/>
              <p:nvPr/>
            </p:nvSpPr>
            <p:spPr>
              <a:xfrm>
                <a:off x="5714163" y="5320242"/>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958" name="pl1536">
                <a:extLst>
                  <a:ext uri="{FF2B5EF4-FFF2-40B4-BE49-F238E27FC236}">
                    <a16:creationId xmlns:a16="http://schemas.microsoft.com/office/drawing/2014/main" id="{CC70045D-741D-BE4C-9A8E-684495431F52}"/>
                  </a:ext>
                </a:extLst>
              </p:cNvPr>
              <p:cNvSpPr/>
              <p:nvPr/>
            </p:nvSpPr>
            <p:spPr>
              <a:xfrm>
                <a:off x="5714163" y="513010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959" name="pl1537">
                <a:extLst>
                  <a:ext uri="{FF2B5EF4-FFF2-40B4-BE49-F238E27FC236}">
                    <a16:creationId xmlns:a16="http://schemas.microsoft.com/office/drawing/2014/main" id="{2C2446DC-8CA5-CD4B-9CDC-4210C023E964}"/>
                  </a:ext>
                </a:extLst>
              </p:cNvPr>
              <p:cNvSpPr/>
              <p:nvPr/>
            </p:nvSpPr>
            <p:spPr>
              <a:xfrm>
                <a:off x="5714163" y="4939960"/>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960" name="pl1538">
                <a:extLst>
                  <a:ext uri="{FF2B5EF4-FFF2-40B4-BE49-F238E27FC236}">
                    <a16:creationId xmlns:a16="http://schemas.microsoft.com/office/drawing/2014/main" id="{F94DD9B6-BCDB-DD40-A754-BDCBB07E1163}"/>
                  </a:ext>
                </a:extLst>
              </p:cNvPr>
              <p:cNvSpPr/>
              <p:nvPr/>
            </p:nvSpPr>
            <p:spPr>
              <a:xfrm>
                <a:off x="5714163" y="4749819"/>
                <a:ext cx="1272676" cy="0"/>
              </a:xfrm>
              <a:custGeom>
                <a:avLst/>
                <a:gdLst/>
                <a:ahLst/>
                <a:cxnLst/>
                <a:rect l="0" t="0" r="0" b="0"/>
                <a:pathLst>
                  <a:path w="1128334">
                    <a:moveTo>
                      <a:pt x="0" y="0"/>
                    </a:moveTo>
                    <a:lnTo>
                      <a:pt x="1128334" y="0"/>
                    </a:lnTo>
                    <a:lnTo>
                      <a:pt x="1128334" y="0"/>
                    </a:lnTo>
                  </a:path>
                </a:pathLst>
              </a:custGeom>
              <a:ln w="6775" cap="flat">
                <a:solidFill>
                  <a:srgbClr val="EBEBEB">
                    <a:alpha val="100000"/>
                  </a:srgbClr>
                </a:solidFill>
                <a:prstDash val="solid"/>
                <a:round/>
              </a:ln>
            </p:spPr>
            <p:txBody>
              <a:bodyPr/>
              <a:lstStyle/>
              <a:p>
                <a:endParaRPr/>
              </a:p>
            </p:txBody>
          </p:sp>
          <p:sp>
            <p:nvSpPr>
              <p:cNvPr id="3961" name="pl1539">
                <a:extLst>
                  <a:ext uri="{FF2B5EF4-FFF2-40B4-BE49-F238E27FC236}">
                    <a16:creationId xmlns:a16="http://schemas.microsoft.com/office/drawing/2014/main" id="{BDC83CA8-B460-B74D-B44C-022D83325C52}"/>
                  </a:ext>
                </a:extLst>
              </p:cNvPr>
              <p:cNvSpPr/>
              <p:nvPr/>
            </p:nvSpPr>
            <p:spPr>
              <a:xfrm>
                <a:off x="5714163" y="5415312"/>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962" name="pl1540">
                <a:extLst>
                  <a:ext uri="{FF2B5EF4-FFF2-40B4-BE49-F238E27FC236}">
                    <a16:creationId xmlns:a16="http://schemas.microsoft.com/office/drawing/2014/main" id="{CD6FB35E-640A-7247-8B13-A530B029A7BB}"/>
                  </a:ext>
                </a:extLst>
              </p:cNvPr>
              <p:cNvSpPr/>
              <p:nvPr/>
            </p:nvSpPr>
            <p:spPr>
              <a:xfrm>
                <a:off x="5714163" y="5225171"/>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963" name="pl1541">
                <a:extLst>
                  <a:ext uri="{FF2B5EF4-FFF2-40B4-BE49-F238E27FC236}">
                    <a16:creationId xmlns:a16="http://schemas.microsoft.com/office/drawing/2014/main" id="{311DCC8C-EDEC-1342-BCDF-2B61A809A7D3}"/>
                  </a:ext>
                </a:extLst>
              </p:cNvPr>
              <p:cNvSpPr/>
              <p:nvPr/>
            </p:nvSpPr>
            <p:spPr>
              <a:xfrm>
                <a:off x="5714163" y="503503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964" name="pl1542">
                <a:extLst>
                  <a:ext uri="{FF2B5EF4-FFF2-40B4-BE49-F238E27FC236}">
                    <a16:creationId xmlns:a16="http://schemas.microsoft.com/office/drawing/2014/main" id="{92439E6A-B472-0246-BCDF-FB7F9E0C787E}"/>
                  </a:ext>
                </a:extLst>
              </p:cNvPr>
              <p:cNvSpPr/>
              <p:nvPr/>
            </p:nvSpPr>
            <p:spPr>
              <a:xfrm>
                <a:off x="5714163" y="4844890"/>
                <a:ext cx="1272676" cy="0"/>
              </a:xfrm>
              <a:custGeom>
                <a:avLst/>
                <a:gdLst/>
                <a:ahLst/>
                <a:cxnLst/>
                <a:rect l="0" t="0" r="0" b="0"/>
                <a:pathLst>
                  <a:path w="1128334">
                    <a:moveTo>
                      <a:pt x="0" y="0"/>
                    </a:moveTo>
                    <a:lnTo>
                      <a:pt x="1128334" y="0"/>
                    </a:lnTo>
                    <a:lnTo>
                      <a:pt x="1128334" y="0"/>
                    </a:lnTo>
                  </a:path>
                </a:pathLst>
              </a:custGeom>
              <a:ln w="13550" cap="flat">
                <a:solidFill>
                  <a:srgbClr val="EBEBEB">
                    <a:alpha val="100000"/>
                  </a:srgbClr>
                </a:solidFill>
                <a:prstDash val="solid"/>
                <a:round/>
              </a:ln>
            </p:spPr>
            <p:txBody>
              <a:bodyPr/>
              <a:lstStyle/>
              <a:p>
                <a:endParaRPr/>
              </a:p>
            </p:txBody>
          </p:sp>
          <p:sp>
            <p:nvSpPr>
              <p:cNvPr id="3965" name="pl1543">
                <a:extLst>
                  <a:ext uri="{FF2B5EF4-FFF2-40B4-BE49-F238E27FC236}">
                    <a16:creationId xmlns:a16="http://schemas.microsoft.com/office/drawing/2014/main" id="{B616BF9F-E1D5-2847-ABB7-0024839A5AB2}"/>
                  </a:ext>
                </a:extLst>
              </p:cNvPr>
              <p:cNvSpPr/>
              <p:nvPr/>
            </p:nvSpPr>
            <p:spPr>
              <a:xfrm>
                <a:off x="577675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66" name="pl1544">
                <a:extLst>
                  <a:ext uri="{FF2B5EF4-FFF2-40B4-BE49-F238E27FC236}">
                    <a16:creationId xmlns:a16="http://schemas.microsoft.com/office/drawing/2014/main" id="{2B0F166D-6CD2-6D49-9B1C-06E538DD869F}"/>
                  </a:ext>
                </a:extLst>
              </p:cNvPr>
              <p:cNvSpPr/>
              <p:nvPr/>
            </p:nvSpPr>
            <p:spPr>
              <a:xfrm>
                <a:off x="5881072"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67" name="pl1545">
                <a:extLst>
                  <a:ext uri="{FF2B5EF4-FFF2-40B4-BE49-F238E27FC236}">
                    <a16:creationId xmlns:a16="http://schemas.microsoft.com/office/drawing/2014/main" id="{D1B1B6A6-61E3-F349-8865-045316DC0042}"/>
                  </a:ext>
                </a:extLst>
              </p:cNvPr>
              <p:cNvSpPr/>
              <p:nvPr/>
            </p:nvSpPr>
            <p:spPr>
              <a:xfrm>
                <a:off x="598538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68" name="pl1546">
                <a:extLst>
                  <a:ext uri="{FF2B5EF4-FFF2-40B4-BE49-F238E27FC236}">
                    <a16:creationId xmlns:a16="http://schemas.microsoft.com/office/drawing/2014/main" id="{0B47E47D-2D29-9C4B-BF60-83FBDABC6718}"/>
                  </a:ext>
                </a:extLst>
              </p:cNvPr>
              <p:cNvSpPr/>
              <p:nvPr/>
            </p:nvSpPr>
            <p:spPr>
              <a:xfrm>
                <a:off x="6089708"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69" name="pl1547">
                <a:extLst>
                  <a:ext uri="{FF2B5EF4-FFF2-40B4-BE49-F238E27FC236}">
                    <a16:creationId xmlns:a16="http://schemas.microsoft.com/office/drawing/2014/main" id="{090045CF-86B2-514F-B924-D6363D8489CA}"/>
                  </a:ext>
                </a:extLst>
              </p:cNvPr>
              <p:cNvSpPr/>
              <p:nvPr/>
            </p:nvSpPr>
            <p:spPr>
              <a:xfrm>
                <a:off x="6194025"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0" name="pl1548">
                <a:extLst>
                  <a:ext uri="{FF2B5EF4-FFF2-40B4-BE49-F238E27FC236}">
                    <a16:creationId xmlns:a16="http://schemas.microsoft.com/office/drawing/2014/main" id="{D5E3F828-F5F6-614A-B5B6-C06973ADDBA5}"/>
                  </a:ext>
                </a:extLst>
              </p:cNvPr>
              <p:cNvSpPr/>
              <p:nvPr/>
            </p:nvSpPr>
            <p:spPr>
              <a:xfrm>
                <a:off x="6298343"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1" name="pl1549">
                <a:extLst>
                  <a:ext uri="{FF2B5EF4-FFF2-40B4-BE49-F238E27FC236}">
                    <a16:creationId xmlns:a16="http://schemas.microsoft.com/office/drawing/2014/main" id="{D7CE875D-F706-3F4D-BC2F-3D5CF73C933A}"/>
                  </a:ext>
                </a:extLst>
              </p:cNvPr>
              <p:cNvSpPr/>
              <p:nvPr/>
            </p:nvSpPr>
            <p:spPr>
              <a:xfrm>
                <a:off x="6402661"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2" name="pl1550">
                <a:extLst>
                  <a:ext uri="{FF2B5EF4-FFF2-40B4-BE49-F238E27FC236}">
                    <a16:creationId xmlns:a16="http://schemas.microsoft.com/office/drawing/2014/main" id="{013B8AF5-3A68-B94C-86F2-42422AEBEEFB}"/>
                  </a:ext>
                </a:extLst>
              </p:cNvPr>
              <p:cNvSpPr/>
              <p:nvPr/>
            </p:nvSpPr>
            <p:spPr>
              <a:xfrm>
                <a:off x="6506978"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3" name="pl1551">
                <a:extLst>
                  <a:ext uri="{FF2B5EF4-FFF2-40B4-BE49-F238E27FC236}">
                    <a16:creationId xmlns:a16="http://schemas.microsoft.com/office/drawing/2014/main" id="{7443B8A4-2A47-AC44-BFD5-DB1890169651}"/>
                  </a:ext>
                </a:extLst>
              </p:cNvPr>
              <p:cNvSpPr/>
              <p:nvPr/>
            </p:nvSpPr>
            <p:spPr>
              <a:xfrm>
                <a:off x="6611296"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4" name="pl1552">
                <a:extLst>
                  <a:ext uri="{FF2B5EF4-FFF2-40B4-BE49-F238E27FC236}">
                    <a16:creationId xmlns:a16="http://schemas.microsoft.com/office/drawing/2014/main" id="{F3B86333-DCF2-0D40-86ED-B7913BC5765D}"/>
                  </a:ext>
                </a:extLst>
              </p:cNvPr>
              <p:cNvSpPr/>
              <p:nvPr/>
            </p:nvSpPr>
            <p:spPr>
              <a:xfrm>
                <a:off x="6715614"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5" name="pl1553">
                <a:extLst>
                  <a:ext uri="{FF2B5EF4-FFF2-40B4-BE49-F238E27FC236}">
                    <a16:creationId xmlns:a16="http://schemas.microsoft.com/office/drawing/2014/main" id="{D2A0D8BC-1413-F44D-BA53-8EE2B509D2E9}"/>
                  </a:ext>
                </a:extLst>
              </p:cNvPr>
              <p:cNvSpPr/>
              <p:nvPr/>
            </p:nvSpPr>
            <p:spPr>
              <a:xfrm>
                <a:off x="6819932"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3976" name="pl1554">
                <a:extLst>
                  <a:ext uri="{FF2B5EF4-FFF2-40B4-BE49-F238E27FC236}">
                    <a16:creationId xmlns:a16="http://schemas.microsoft.com/office/drawing/2014/main" id="{889023DF-50CA-DF45-A5A8-351D9AA726F8}"/>
                  </a:ext>
                </a:extLst>
              </p:cNvPr>
              <p:cNvSpPr/>
              <p:nvPr/>
            </p:nvSpPr>
            <p:spPr>
              <a:xfrm>
                <a:off x="6924249" y="4673273"/>
                <a:ext cx="0" cy="775382"/>
              </a:xfrm>
              <a:custGeom>
                <a:avLst/>
                <a:gdLst/>
                <a:ahLst/>
                <a:cxnLst/>
                <a:rect l="0" t="0" r="0" b="0"/>
                <a:pathLst>
                  <a:path h="652218">
                    <a:moveTo>
                      <a:pt x="0" y="652218"/>
                    </a:moveTo>
                    <a:lnTo>
                      <a:pt x="0" y="0"/>
                    </a:lnTo>
                    <a:lnTo>
                      <a:pt x="0" y="0"/>
                    </a:lnTo>
                  </a:path>
                </a:pathLst>
              </a:custGeom>
              <a:ln w="13550" cap="flat">
                <a:solidFill>
                  <a:srgbClr val="EBEBEB">
                    <a:alpha val="100000"/>
                  </a:srgbClr>
                </a:solidFill>
                <a:prstDash val="solid"/>
                <a:round/>
              </a:ln>
            </p:spPr>
            <p:txBody>
              <a:bodyPr/>
              <a:lstStyle/>
              <a:p>
                <a:endParaRPr/>
              </a:p>
            </p:txBody>
          </p:sp>
          <p:sp>
            <p:nvSpPr>
              <p:cNvPr id="4034" name="rc1612">
                <a:extLst>
                  <a:ext uri="{FF2B5EF4-FFF2-40B4-BE49-F238E27FC236}">
                    <a16:creationId xmlns:a16="http://schemas.microsoft.com/office/drawing/2014/main" id="{0B48D6AA-714E-3B4E-9580-8CD955FDC9EC}"/>
                  </a:ext>
                </a:extLst>
              </p:cNvPr>
              <p:cNvSpPr/>
              <p:nvPr/>
            </p:nvSpPr>
            <p:spPr>
              <a:xfrm>
                <a:off x="5724595"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035" name="rc1613">
                <a:extLst>
                  <a:ext uri="{FF2B5EF4-FFF2-40B4-BE49-F238E27FC236}">
                    <a16:creationId xmlns:a16="http://schemas.microsoft.com/office/drawing/2014/main" id="{98F8FAA8-D1CE-7C41-ACAF-32DC2168CC5D}"/>
                  </a:ext>
                </a:extLst>
              </p:cNvPr>
              <p:cNvSpPr/>
              <p:nvPr/>
            </p:nvSpPr>
            <p:spPr>
              <a:xfrm>
                <a:off x="5828913"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036" name="rc1614">
                <a:extLst>
                  <a:ext uri="{FF2B5EF4-FFF2-40B4-BE49-F238E27FC236}">
                    <a16:creationId xmlns:a16="http://schemas.microsoft.com/office/drawing/2014/main" id="{8121F0EC-91F6-7848-8A89-FAAB934B328A}"/>
                  </a:ext>
                </a:extLst>
              </p:cNvPr>
              <p:cNvSpPr/>
              <p:nvPr/>
            </p:nvSpPr>
            <p:spPr>
              <a:xfrm>
                <a:off x="6141866"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037" name="rc1615">
                <a:extLst>
                  <a:ext uri="{FF2B5EF4-FFF2-40B4-BE49-F238E27FC236}">
                    <a16:creationId xmlns:a16="http://schemas.microsoft.com/office/drawing/2014/main" id="{B0A375D3-D00F-6A40-B588-93EC39BE6F75}"/>
                  </a:ext>
                </a:extLst>
              </p:cNvPr>
              <p:cNvSpPr/>
              <p:nvPr/>
            </p:nvSpPr>
            <p:spPr>
              <a:xfrm>
                <a:off x="6246183"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038" name="rc1616">
                <a:extLst>
                  <a:ext uri="{FF2B5EF4-FFF2-40B4-BE49-F238E27FC236}">
                    <a16:creationId xmlns:a16="http://schemas.microsoft.com/office/drawing/2014/main" id="{62140811-9E5C-DF47-84A2-737105CADA4A}"/>
                  </a:ext>
                </a:extLst>
              </p:cNvPr>
              <p:cNvSpPr/>
              <p:nvPr/>
            </p:nvSpPr>
            <p:spPr>
              <a:xfrm>
                <a:off x="6559137"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039" name="rc1617">
                <a:extLst>
                  <a:ext uri="{FF2B5EF4-FFF2-40B4-BE49-F238E27FC236}">
                    <a16:creationId xmlns:a16="http://schemas.microsoft.com/office/drawing/2014/main" id="{BDA9C6E2-F7BD-FD43-A8E9-68AA4F3936F6}"/>
                  </a:ext>
                </a:extLst>
              </p:cNvPr>
              <p:cNvSpPr/>
              <p:nvPr/>
            </p:nvSpPr>
            <p:spPr>
              <a:xfrm>
                <a:off x="6663454"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040" name="rc1618">
                <a:extLst>
                  <a:ext uri="{FF2B5EF4-FFF2-40B4-BE49-F238E27FC236}">
                    <a16:creationId xmlns:a16="http://schemas.microsoft.com/office/drawing/2014/main" id="{CC8607DF-0445-7344-9240-DC08DFD91C5D}"/>
                  </a:ext>
                </a:extLst>
              </p:cNvPr>
              <p:cNvSpPr/>
              <p:nvPr/>
            </p:nvSpPr>
            <p:spPr>
              <a:xfrm>
                <a:off x="6767772" y="4673273"/>
                <a:ext cx="104317" cy="775382"/>
              </a:xfrm>
              <a:prstGeom prst="rect">
                <a:avLst/>
              </a:prstGeom>
              <a:solidFill>
                <a:srgbClr val="333333">
                  <a:alpha val="16000"/>
                </a:srgbClr>
              </a:solidFill>
              <a:ln w="2710" cap="sq">
                <a:solidFill>
                  <a:srgbClr val="3B81A0">
                    <a:alpha val="100000"/>
                  </a:srgbClr>
                </a:solidFill>
                <a:prstDash val="solid"/>
                <a:miter/>
              </a:ln>
            </p:spPr>
            <p:txBody>
              <a:bodyPr/>
              <a:lstStyle/>
              <a:p>
                <a:endParaRPr/>
              </a:p>
            </p:txBody>
          </p:sp>
          <p:sp>
            <p:nvSpPr>
              <p:cNvPr id="4041" name="rc1619">
                <a:extLst>
                  <a:ext uri="{FF2B5EF4-FFF2-40B4-BE49-F238E27FC236}">
                    <a16:creationId xmlns:a16="http://schemas.microsoft.com/office/drawing/2014/main" id="{792A2A0B-9871-1A44-9B27-BE0AC40359DF}"/>
                  </a:ext>
                </a:extLst>
              </p:cNvPr>
              <p:cNvSpPr/>
              <p:nvPr/>
            </p:nvSpPr>
            <p:spPr>
              <a:xfrm>
                <a:off x="6872090" y="4673273"/>
                <a:ext cx="104317" cy="775382"/>
              </a:xfrm>
              <a:prstGeom prst="rect">
                <a:avLst/>
              </a:prstGeom>
              <a:solidFill>
                <a:srgbClr val="333333">
                  <a:alpha val="16000"/>
                </a:srgbClr>
              </a:solidFill>
              <a:ln w="2710" cap="sq">
                <a:solidFill>
                  <a:srgbClr val="E5BF6A">
                    <a:alpha val="100000"/>
                  </a:srgbClr>
                </a:solidFill>
                <a:prstDash val="solid"/>
                <a:miter/>
              </a:ln>
            </p:spPr>
            <p:txBody>
              <a:bodyPr/>
              <a:lstStyle/>
              <a:p>
                <a:endParaRPr/>
              </a:p>
            </p:txBody>
          </p:sp>
          <p:sp>
            <p:nvSpPr>
              <p:cNvPr id="4042" name="rc1620">
                <a:extLst>
                  <a:ext uri="{FF2B5EF4-FFF2-40B4-BE49-F238E27FC236}">
                    <a16:creationId xmlns:a16="http://schemas.microsoft.com/office/drawing/2014/main" id="{F9D450C0-62C7-0644-81B7-D8A0DF46FF73}"/>
                  </a:ext>
                </a:extLst>
              </p:cNvPr>
              <p:cNvSpPr/>
              <p:nvPr/>
            </p:nvSpPr>
            <p:spPr>
              <a:xfrm>
                <a:off x="5714163" y="4673273"/>
                <a:ext cx="1272676" cy="775382"/>
              </a:xfrm>
              <a:prstGeom prst="rect">
                <a:avLst/>
              </a:prstGeom>
              <a:ln w="13550" cap="rnd">
                <a:solidFill>
                  <a:srgbClr val="333333">
                    <a:alpha val="100000"/>
                  </a:srgbClr>
                </a:solidFill>
                <a:prstDash val="solid"/>
                <a:round/>
              </a:ln>
            </p:spPr>
            <p:txBody>
              <a:bodyPr/>
              <a:lstStyle/>
              <a:p>
                <a:endParaRPr/>
              </a:p>
            </p:txBody>
          </p:sp>
          <p:sp>
            <p:nvSpPr>
              <p:cNvPr id="4410" name="rc1988">
                <a:extLst>
                  <a:ext uri="{FF2B5EF4-FFF2-40B4-BE49-F238E27FC236}">
                    <a16:creationId xmlns:a16="http://schemas.microsoft.com/office/drawing/2014/main" id="{AD3C65B0-F2E6-7146-9B22-21BA6A6E954C}"/>
                  </a:ext>
                </a:extLst>
              </p:cNvPr>
              <p:cNvSpPr/>
              <p:nvPr/>
            </p:nvSpPr>
            <p:spPr>
              <a:xfrm>
                <a:off x="5714163" y="4417836"/>
                <a:ext cx="1272676" cy="255436"/>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4411" name="tx1989">
                <a:extLst>
                  <a:ext uri="{FF2B5EF4-FFF2-40B4-BE49-F238E27FC236}">
                    <a16:creationId xmlns:a16="http://schemas.microsoft.com/office/drawing/2014/main" id="{EEAA56BA-B962-E84A-89B6-59BD8034F7B9}"/>
                  </a:ext>
                </a:extLst>
              </p:cNvPr>
              <p:cNvSpPr/>
              <p:nvPr/>
            </p:nvSpPr>
            <p:spPr>
              <a:xfrm>
                <a:off x="6269930" y="4495375"/>
                <a:ext cx="161141" cy="97832"/>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1A1A1A">
                        <a:alpha val="100000"/>
                      </a:srgbClr>
                    </a:solidFill>
                    <a:latin typeface="Helvetica"/>
                    <a:cs typeface="Helvetica"/>
                  </a:rPr>
                  <a:t>Rb</a:t>
                </a:r>
              </a:p>
            </p:txBody>
          </p:sp>
          <p:sp>
            <p:nvSpPr>
              <p:cNvPr id="4620" name="tx2198">
                <a:extLst>
                  <a:ext uri="{FF2B5EF4-FFF2-40B4-BE49-F238E27FC236}">
                    <a16:creationId xmlns:a16="http://schemas.microsoft.com/office/drawing/2014/main" id="{EE5AF839-B106-134E-9A02-C2C4C75CDBC9}"/>
                  </a:ext>
                </a:extLst>
              </p:cNvPr>
              <p:cNvSpPr/>
              <p:nvPr/>
            </p:nvSpPr>
            <p:spPr>
              <a:xfrm>
                <a:off x="5573415" y="5367531"/>
                <a:ext cx="70106" cy="9543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0</a:t>
                </a:r>
              </a:p>
            </p:txBody>
          </p:sp>
          <p:sp>
            <p:nvSpPr>
              <p:cNvPr id="4621" name="tx2199">
                <a:extLst>
                  <a:ext uri="{FF2B5EF4-FFF2-40B4-BE49-F238E27FC236}">
                    <a16:creationId xmlns:a16="http://schemas.microsoft.com/office/drawing/2014/main" id="{9A96E532-2104-3444-A3C5-FDD32125FD6F}"/>
                  </a:ext>
                </a:extLst>
              </p:cNvPr>
              <p:cNvSpPr/>
              <p:nvPr/>
            </p:nvSpPr>
            <p:spPr>
              <a:xfrm>
                <a:off x="5573415" y="5180310"/>
                <a:ext cx="70106" cy="92512"/>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1</a:t>
                </a:r>
              </a:p>
            </p:txBody>
          </p:sp>
          <p:sp>
            <p:nvSpPr>
              <p:cNvPr id="4622" name="tx2200">
                <a:extLst>
                  <a:ext uri="{FF2B5EF4-FFF2-40B4-BE49-F238E27FC236}">
                    <a16:creationId xmlns:a16="http://schemas.microsoft.com/office/drawing/2014/main" id="{FAD9EE00-6BB5-FE4B-BE90-87ED24DE6E8A}"/>
                  </a:ext>
                </a:extLst>
              </p:cNvPr>
              <p:cNvSpPr/>
              <p:nvPr/>
            </p:nvSpPr>
            <p:spPr>
              <a:xfrm>
                <a:off x="5573415" y="4989456"/>
                <a:ext cx="70106" cy="93226"/>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2</a:t>
                </a:r>
              </a:p>
            </p:txBody>
          </p:sp>
          <p:sp>
            <p:nvSpPr>
              <p:cNvPr id="4623" name="tx2201">
                <a:extLst>
                  <a:ext uri="{FF2B5EF4-FFF2-40B4-BE49-F238E27FC236}">
                    <a16:creationId xmlns:a16="http://schemas.microsoft.com/office/drawing/2014/main" id="{C0A49206-1497-F843-8DB4-3E648F273385}"/>
                  </a:ext>
                </a:extLst>
              </p:cNvPr>
              <p:cNvSpPr/>
              <p:nvPr/>
            </p:nvSpPr>
            <p:spPr>
              <a:xfrm>
                <a:off x="5573415" y="4796979"/>
                <a:ext cx="70106" cy="95561"/>
              </a:xfrm>
              <a:prstGeom prst="rect">
                <a:avLst/>
              </a:prstGeom>
              <a:noFill/>
            </p:spPr>
            <p:txBody>
              <a:bodyPr wrap="none" lIns="0" tIns="0" rIns="0" bIns="0" anchor="ctr" anchorCtr="1"/>
              <a:lstStyle/>
              <a:p>
                <a:pPr marL="0" marR="0" indent="0" algn="l">
                  <a:lnSpc>
                    <a:spcPts val="880"/>
                  </a:lnSpc>
                  <a:spcBef>
                    <a:spcPts val="0"/>
                  </a:spcBef>
                  <a:spcAft>
                    <a:spcPts val="0"/>
                  </a:spcAft>
                </a:pPr>
                <a:r>
                  <a:rPr sz="880">
                    <a:solidFill>
                      <a:srgbClr val="4D4D4D">
                        <a:alpha val="100000"/>
                      </a:srgbClr>
                    </a:solidFill>
                    <a:latin typeface="Helvetica"/>
                    <a:cs typeface="Helvetica"/>
                  </a:rPr>
                  <a:t>3</a:t>
                </a:r>
              </a:p>
            </p:txBody>
          </p:sp>
          <p:sp>
            <p:nvSpPr>
              <p:cNvPr id="4624" name="pl2202">
                <a:extLst>
                  <a:ext uri="{FF2B5EF4-FFF2-40B4-BE49-F238E27FC236}">
                    <a16:creationId xmlns:a16="http://schemas.microsoft.com/office/drawing/2014/main" id="{B359690C-A9E0-004B-9358-E4A4ECAE3840}"/>
                  </a:ext>
                </a:extLst>
              </p:cNvPr>
              <p:cNvSpPr/>
              <p:nvPr/>
            </p:nvSpPr>
            <p:spPr>
              <a:xfrm>
                <a:off x="5674917" y="5415312"/>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25" name="pl2203">
                <a:extLst>
                  <a:ext uri="{FF2B5EF4-FFF2-40B4-BE49-F238E27FC236}">
                    <a16:creationId xmlns:a16="http://schemas.microsoft.com/office/drawing/2014/main" id="{0F96922E-AB3A-D546-BF45-1B53F0DBF27D}"/>
                  </a:ext>
                </a:extLst>
              </p:cNvPr>
              <p:cNvSpPr/>
              <p:nvPr/>
            </p:nvSpPr>
            <p:spPr>
              <a:xfrm>
                <a:off x="5674917" y="5225171"/>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26" name="pl2204">
                <a:extLst>
                  <a:ext uri="{FF2B5EF4-FFF2-40B4-BE49-F238E27FC236}">
                    <a16:creationId xmlns:a16="http://schemas.microsoft.com/office/drawing/2014/main" id="{10B39C82-D873-9041-B4D5-482000EC9588}"/>
                  </a:ext>
                </a:extLst>
              </p:cNvPr>
              <p:cNvSpPr/>
              <p:nvPr/>
            </p:nvSpPr>
            <p:spPr>
              <a:xfrm>
                <a:off x="5674917" y="503503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4627" name="pl2205">
                <a:extLst>
                  <a:ext uri="{FF2B5EF4-FFF2-40B4-BE49-F238E27FC236}">
                    <a16:creationId xmlns:a16="http://schemas.microsoft.com/office/drawing/2014/main" id="{927B09EC-85A1-4949-A59E-B802ADF44D40}"/>
                  </a:ext>
                </a:extLst>
              </p:cNvPr>
              <p:cNvSpPr/>
              <p:nvPr/>
            </p:nvSpPr>
            <p:spPr>
              <a:xfrm>
                <a:off x="5674917" y="4844890"/>
                <a:ext cx="3924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5881" name="pl1555">
                <a:extLst>
                  <a:ext uri="{FF2B5EF4-FFF2-40B4-BE49-F238E27FC236}">
                    <a16:creationId xmlns:a16="http://schemas.microsoft.com/office/drawing/2014/main" id="{8E4E570F-73AD-4F44-83BA-0A6EFA2550F4}"/>
                  </a:ext>
                </a:extLst>
              </p:cNvPr>
              <p:cNvSpPr/>
              <p:nvPr/>
            </p:nvSpPr>
            <p:spPr>
              <a:xfrm>
                <a:off x="5776754" y="4840662"/>
                <a:ext cx="0" cy="123956"/>
              </a:xfrm>
              <a:custGeom>
                <a:avLst/>
                <a:gdLst/>
                <a:ahLst/>
                <a:cxnLst/>
                <a:rect l="0" t="0" r="0" b="0"/>
                <a:pathLst>
                  <a:path h="104267">
                    <a:moveTo>
                      <a:pt x="0" y="104267"/>
                    </a:moveTo>
                    <a:lnTo>
                      <a:pt x="0" y="0"/>
                    </a:lnTo>
                  </a:path>
                </a:pathLst>
              </a:custGeom>
              <a:ln w="5420" cap="flat">
                <a:solidFill>
                  <a:srgbClr val="3B81A0">
                    <a:alpha val="100000"/>
                  </a:srgbClr>
                </a:solidFill>
                <a:prstDash val="solid"/>
                <a:round/>
              </a:ln>
            </p:spPr>
            <p:txBody>
              <a:bodyPr/>
              <a:lstStyle/>
              <a:p>
                <a:endParaRPr/>
              </a:p>
            </p:txBody>
          </p:sp>
          <p:sp>
            <p:nvSpPr>
              <p:cNvPr id="5882" name="pl1556">
                <a:extLst>
                  <a:ext uri="{FF2B5EF4-FFF2-40B4-BE49-F238E27FC236}">
                    <a16:creationId xmlns:a16="http://schemas.microsoft.com/office/drawing/2014/main" id="{175DADE5-5A99-F740-83E9-18903DE8B330}"/>
                  </a:ext>
                </a:extLst>
              </p:cNvPr>
              <p:cNvSpPr/>
              <p:nvPr/>
            </p:nvSpPr>
            <p:spPr>
              <a:xfrm>
                <a:off x="5776754" y="5057516"/>
                <a:ext cx="0" cy="53425"/>
              </a:xfrm>
              <a:custGeom>
                <a:avLst/>
                <a:gdLst/>
                <a:ahLst/>
                <a:cxnLst/>
                <a:rect l="0" t="0" r="0" b="0"/>
                <a:pathLst>
                  <a:path h="44938">
                    <a:moveTo>
                      <a:pt x="0" y="0"/>
                    </a:moveTo>
                    <a:lnTo>
                      <a:pt x="0" y="44938"/>
                    </a:lnTo>
                  </a:path>
                </a:pathLst>
              </a:custGeom>
              <a:ln w="5420" cap="flat">
                <a:solidFill>
                  <a:srgbClr val="3B81A0">
                    <a:alpha val="100000"/>
                  </a:srgbClr>
                </a:solidFill>
                <a:prstDash val="solid"/>
                <a:round/>
              </a:ln>
            </p:spPr>
            <p:txBody>
              <a:bodyPr/>
              <a:lstStyle/>
              <a:p>
                <a:endParaRPr/>
              </a:p>
            </p:txBody>
          </p:sp>
          <p:sp>
            <p:nvSpPr>
              <p:cNvPr id="5883" name="pg1557">
                <a:extLst>
                  <a:ext uri="{FF2B5EF4-FFF2-40B4-BE49-F238E27FC236}">
                    <a16:creationId xmlns:a16="http://schemas.microsoft.com/office/drawing/2014/main" id="{1C7E6481-9B1E-E244-8632-39E1438917D0}"/>
                  </a:ext>
                </a:extLst>
              </p:cNvPr>
              <p:cNvSpPr/>
              <p:nvPr/>
            </p:nvSpPr>
            <p:spPr>
              <a:xfrm>
                <a:off x="5737635" y="4964620"/>
                <a:ext cx="78237" cy="92897"/>
              </a:xfrm>
              <a:custGeom>
                <a:avLst/>
                <a:gdLst/>
                <a:ahLst/>
                <a:cxnLst/>
                <a:rect l="0" t="0" r="0" b="0"/>
                <a:pathLst>
                  <a:path w="69364" h="78141">
                    <a:moveTo>
                      <a:pt x="0" y="0"/>
                    </a:moveTo>
                    <a:lnTo>
                      <a:pt x="0" y="78141"/>
                    </a:lnTo>
                    <a:lnTo>
                      <a:pt x="69364" y="78141"/>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84" name="pl1558">
                <a:extLst>
                  <a:ext uri="{FF2B5EF4-FFF2-40B4-BE49-F238E27FC236}">
                    <a16:creationId xmlns:a16="http://schemas.microsoft.com/office/drawing/2014/main" id="{E27D48B5-2F39-2A43-9F2F-45D16E552E8E}"/>
                  </a:ext>
                </a:extLst>
              </p:cNvPr>
              <p:cNvSpPr/>
              <p:nvPr/>
            </p:nvSpPr>
            <p:spPr>
              <a:xfrm>
                <a:off x="5737635" y="5019883"/>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85" name="pl1559">
                <a:extLst>
                  <a:ext uri="{FF2B5EF4-FFF2-40B4-BE49-F238E27FC236}">
                    <a16:creationId xmlns:a16="http://schemas.microsoft.com/office/drawing/2014/main" id="{32DDC45A-3159-E04F-AABE-14586C6007C7}"/>
                  </a:ext>
                </a:extLst>
              </p:cNvPr>
              <p:cNvSpPr/>
              <p:nvPr/>
            </p:nvSpPr>
            <p:spPr>
              <a:xfrm>
                <a:off x="5881072" y="4923700"/>
                <a:ext cx="0" cy="11226"/>
              </a:xfrm>
              <a:custGeom>
                <a:avLst/>
                <a:gdLst/>
                <a:ahLst/>
                <a:cxnLst/>
                <a:rect l="0" t="0" r="0" b="0"/>
                <a:pathLst>
                  <a:path h="9443">
                    <a:moveTo>
                      <a:pt x="0" y="9443"/>
                    </a:moveTo>
                    <a:lnTo>
                      <a:pt x="0" y="0"/>
                    </a:lnTo>
                  </a:path>
                </a:pathLst>
              </a:custGeom>
              <a:ln w="5420" cap="flat">
                <a:solidFill>
                  <a:srgbClr val="E5BF6A">
                    <a:alpha val="100000"/>
                  </a:srgbClr>
                </a:solidFill>
                <a:prstDash val="solid"/>
                <a:round/>
              </a:ln>
            </p:spPr>
            <p:txBody>
              <a:bodyPr/>
              <a:lstStyle/>
              <a:p>
                <a:endParaRPr/>
              </a:p>
            </p:txBody>
          </p:sp>
          <p:sp>
            <p:nvSpPr>
              <p:cNvPr id="5886" name="pl1560">
                <a:extLst>
                  <a:ext uri="{FF2B5EF4-FFF2-40B4-BE49-F238E27FC236}">
                    <a16:creationId xmlns:a16="http://schemas.microsoft.com/office/drawing/2014/main" id="{B09489E8-9DD3-AD4F-9A5A-C5F61C9324D7}"/>
                  </a:ext>
                </a:extLst>
              </p:cNvPr>
              <p:cNvSpPr/>
              <p:nvPr/>
            </p:nvSpPr>
            <p:spPr>
              <a:xfrm>
                <a:off x="5881072" y="4959349"/>
                <a:ext cx="0" cy="24933"/>
              </a:xfrm>
              <a:custGeom>
                <a:avLst/>
                <a:gdLst/>
                <a:ahLst/>
                <a:cxnLst/>
                <a:rect l="0" t="0" r="0" b="0"/>
                <a:pathLst>
                  <a:path h="20972">
                    <a:moveTo>
                      <a:pt x="0" y="0"/>
                    </a:moveTo>
                    <a:lnTo>
                      <a:pt x="0" y="20972"/>
                    </a:lnTo>
                  </a:path>
                </a:pathLst>
              </a:custGeom>
              <a:ln w="5420" cap="flat">
                <a:solidFill>
                  <a:srgbClr val="E5BF6A">
                    <a:alpha val="100000"/>
                  </a:srgbClr>
                </a:solidFill>
                <a:prstDash val="solid"/>
                <a:round/>
              </a:ln>
            </p:spPr>
            <p:txBody>
              <a:bodyPr/>
              <a:lstStyle/>
              <a:p>
                <a:endParaRPr/>
              </a:p>
            </p:txBody>
          </p:sp>
          <p:sp>
            <p:nvSpPr>
              <p:cNvPr id="5887" name="pg1561">
                <a:extLst>
                  <a:ext uri="{FF2B5EF4-FFF2-40B4-BE49-F238E27FC236}">
                    <a16:creationId xmlns:a16="http://schemas.microsoft.com/office/drawing/2014/main" id="{B9C1EE80-FE83-6D48-861F-8FAC8E4B52B7}"/>
                  </a:ext>
                </a:extLst>
              </p:cNvPr>
              <p:cNvSpPr/>
              <p:nvPr/>
            </p:nvSpPr>
            <p:spPr>
              <a:xfrm>
                <a:off x="5841952" y="4934928"/>
                <a:ext cx="78237" cy="24423"/>
              </a:xfrm>
              <a:custGeom>
                <a:avLst/>
                <a:gdLst/>
                <a:ahLst/>
                <a:cxnLst/>
                <a:rect l="0" t="0" r="0" b="0"/>
                <a:pathLst>
                  <a:path w="69364" h="20543">
                    <a:moveTo>
                      <a:pt x="0" y="0"/>
                    </a:moveTo>
                    <a:lnTo>
                      <a:pt x="0" y="20543"/>
                    </a:lnTo>
                    <a:lnTo>
                      <a:pt x="69364" y="20543"/>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88" name="pl1562">
                <a:extLst>
                  <a:ext uri="{FF2B5EF4-FFF2-40B4-BE49-F238E27FC236}">
                    <a16:creationId xmlns:a16="http://schemas.microsoft.com/office/drawing/2014/main" id="{8B946889-F5FD-514C-8C46-6C618895066E}"/>
                  </a:ext>
                </a:extLst>
              </p:cNvPr>
              <p:cNvSpPr/>
              <p:nvPr/>
            </p:nvSpPr>
            <p:spPr>
              <a:xfrm>
                <a:off x="5841952" y="494485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89" name="pt1563">
                <a:extLst>
                  <a:ext uri="{FF2B5EF4-FFF2-40B4-BE49-F238E27FC236}">
                    <a16:creationId xmlns:a16="http://schemas.microsoft.com/office/drawing/2014/main" id="{0E39E947-B9BF-E04B-8D89-6EFD60BC7AD1}"/>
                  </a:ext>
                </a:extLst>
              </p:cNvPr>
              <p:cNvSpPr/>
              <p:nvPr/>
            </p:nvSpPr>
            <p:spPr>
              <a:xfrm>
                <a:off x="5957387" y="488902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890" name="pl1564">
                <a:extLst>
                  <a:ext uri="{FF2B5EF4-FFF2-40B4-BE49-F238E27FC236}">
                    <a16:creationId xmlns:a16="http://schemas.microsoft.com/office/drawing/2014/main" id="{FE850A14-DE9B-B749-8399-70FD7776E22A}"/>
                  </a:ext>
                </a:extLst>
              </p:cNvPr>
              <p:cNvSpPr/>
              <p:nvPr/>
            </p:nvSpPr>
            <p:spPr>
              <a:xfrm>
                <a:off x="5985389" y="4992270"/>
                <a:ext cx="0" cy="77373"/>
              </a:xfrm>
              <a:custGeom>
                <a:avLst/>
                <a:gdLst/>
                <a:ahLst/>
                <a:cxnLst/>
                <a:rect l="0" t="0" r="0" b="0"/>
                <a:pathLst>
                  <a:path h="65083">
                    <a:moveTo>
                      <a:pt x="0" y="65083"/>
                    </a:moveTo>
                    <a:lnTo>
                      <a:pt x="0" y="0"/>
                    </a:lnTo>
                  </a:path>
                </a:pathLst>
              </a:custGeom>
              <a:ln w="5420" cap="flat">
                <a:solidFill>
                  <a:srgbClr val="3B81A0">
                    <a:alpha val="100000"/>
                  </a:srgbClr>
                </a:solidFill>
                <a:prstDash val="solid"/>
                <a:round/>
              </a:ln>
            </p:spPr>
            <p:txBody>
              <a:bodyPr/>
              <a:lstStyle/>
              <a:p>
                <a:endParaRPr/>
              </a:p>
            </p:txBody>
          </p:sp>
          <p:sp>
            <p:nvSpPr>
              <p:cNvPr id="5891" name="pl1565">
                <a:extLst>
                  <a:ext uri="{FF2B5EF4-FFF2-40B4-BE49-F238E27FC236}">
                    <a16:creationId xmlns:a16="http://schemas.microsoft.com/office/drawing/2014/main" id="{8017A17D-B879-A441-B4FC-01449F57E582}"/>
                  </a:ext>
                </a:extLst>
              </p:cNvPr>
              <p:cNvSpPr/>
              <p:nvPr/>
            </p:nvSpPr>
            <p:spPr>
              <a:xfrm>
                <a:off x="5985389" y="5141930"/>
                <a:ext cx="0" cy="55560"/>
              </a:xfrm>
              <a:custGeom>
                <a:avLst/>
                <a:gdLst/>
                <a:ahLst/>
                <a:cxnLst/>
                <a:rect l="0" t="0" r="0" b="0"/>
                <a:pathLst>
                  <a:path h="46735">
                    <a:moveTo>
                      <a:pt x="0" y="0"/>
                    </a:moveTo>
                    <a:lnTo>
                      <a:pt x="0" y="46735"/>
                    </a:lnTo>
                  </a:path>
                </a:pathLst>
              </a:custGeom>
              <a:ln w="5420" cap="flat">
                <a:solidFill>
                  <a:srgbClr val="3B81A0">
                    <a:alpha val="100000"/>
                  </a:srgbClr>
                </a:solidFill>
                <a:prstDash val="solid"/>
                <a:round/>
              </a:ln>
            </p:spPr>
            <p:txBody>
              <a:bodyPr/>
              <a:lstStyle/>
              <a:p>
                <a:endParaRPr/>
              </a:p>
            </p:txBody>
          </p:sp>
          <p:sp>
            <p:nvSpPr>
              <p:cNvPr id="5892" name="pg1566">
                <a:extLst>
                  <a:ext uri="{FF2B5EF4-FFF2-40B4-BE49-F238E27FC236}">
                    <a16:creationId xmlns:a16="http://schemas.microsoft.com/office/drawing/2014/main" id="{9E09778D-E0A6-B745-8109-800DD200D694}"/>
                  </a:ext>
                </a:extLst>
              </p:cNvPr>
              <p:cNvSpPr/>
              <p:nvPr/>
            </p:nvSpPr>
            <p:spPr>
              <a:xfrm>
                <a:off x="5946270" y="5069644"/>
                <a:ext cx="78237" cy="72287"/>
              </a:xfrm>
              <a:custGeom>
                <a:avLst/>
                <a:gdLst/>
                <a:ahLst/>
                <a:cxnLst/>
                <a:rect l="0" t="0" r="0" b="0"/>
                <a:pathLst>
                  <a:path w="69364" h="60804">
                    <a:moveTo>
                      <a:pt x="0" y="0"/>
                    </a:moveTo>
                    <a:lnTo>
                      <a:pt x="0" y="60804"/>
                    </a:lnTo>
                    <a:lnTo>
                      <a:pt x="69364" y="60804"/>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893" name="pl1567">
                <a:extLst>
                  <a:ext uri="{FF2B5EF4-FFF2-40B4-BE49-F238E27FC236}">
                    <a16:creationId xmlns:a16="http://schemas.microsoft.com/office/drawing/2014/main" id="{DE5AD090-558D-6846-A790-B8C9BDEFF31A}"/>
                  </a:ext>
                </a:extLst>
              </p:cNvPr>
              <p:cNvSpPr/>
              <p:nvPr/>
            </p:nvSpPr>
            <p:spPr>
              <a:xfrm>
                <a:off x="5946270" y="5112982"/>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894" name="pl1568">
                <a:extLst>
                  <a:ext uri="{FF2B5EF4-FFF2-40B4-BE49-F238E27FC236}">
                    <a16:creationId xmlns:a16="http://schemas.microsoft.com/office/drawing/2014/main" id="{3EC11D22-0801-534A-BB1A-60CA2A88D1F2}"/>
                  </a:ext>
                </a:extLst>
              </p:cNvPr>
              <p:cNvSpPr/>
              <p:nvPr/>
            </p:nvSpPr>
            <p:spPr>
              <a:xfrm>
                <a:off x="6089708" y="4708517"/>
                <a:ext cx="0" cy="19853"/>
              </a:xfrm>
              <a:custGeom>
                <a:avLst/>
                <a:gdLst/>
                <a:ahLst/>
                <a:cxnLst/>
                <a:rect l="0" t="0" r="0" b="0"/>
                <a:pathLst>
                  <a:path h="16700">
                    <a:moveTo>
                      <a:pt x="0" y="16700"/>
                    </a:moveTo>
                    <a:lnTo>
                      <a:pt x="0" y="0"/>
                    </a:lnTo>
                  </a:path>
                </a:pathLst>
              </a:custGeom>
              <a:ln w="5420" cap="flat">
                <a:solidFill>
                  <a:srgbClr val="E5BF6A">
                    <a:alpha val="100000"/>
                  </a:srgbClr>
                </a:solidFill>
                <a:prstDash val="solid"/>
                <a:round/>
              </a:ln>
            </p:spPr>
            <p:txBody>
              <a:bodyPr/>
              <a:lstStyle/>
              <a:p>
                <a:endParaRPr/>
              </a:p>
            </p:txBody>
          </p:sp>
          <p:sp>
            <p:nvSpPr>
              <p:cNvPr id="5895" name="pl1569">
                <a:extLst>
                  <a:ext uri="{FF2B5EF4-FFF2-40B4-BE49-F238E27FC236}">
                    <a16:creationId xmlns:a16="http://schemas.microsoft.com/office/drawing/2014/main" id="{E8CD3249-8624-B844-959F-33314FDD304F}"/>
                  </a:ext>
                </a:extLst>
              </p:cNvPr>
              <p:cNvSpPr/>
              <p:nvPr/>
            </p:nvSpPr>
            <p:spPr>
              <a:xfrm>
                <a:off x="6089708" y="4846191"/>
                <a:ext cx="0" cy="48312"/>
              </a:xfrm>
              <a:custGeom>
                <a:avLst/>
                <a:gdLst/>
                <a:ahLst/>
                <a:cxnLst/>
                <a:rect l="0" t="0" r="0" b="0"/>
                <a:pathLst>
                  <a:path h="40638">
                    <a:moveTo>
                      <a:pt x="0" y="0"/>
                    </a:moveTo>
                    <a:lnTo>
                      <a:pt x="0" y="40638"/>
                    </a:lnTo>
                  </a:path>
                </a:pathLst>
              </a:custGeom>
              <a:ln w="5420" cap="flat">
                <a:solidFill>
                  <a:srgbClr val="E5BF6A">
                    <a:alpha val="100000"/>
                  </a:srgbClr>
                </a:solidFill>
                <a:prstDash val="solid"/>
                <a:round/>
              </a:ln>
            </p:spPr>
            <p:txBody>
              <a:bodyPr/>
              <a:lstStyle/>
              <a:p>
                <a:endParaRPr/>
              </a:p>
            </p:txBody>
          </p:sp>
          <p:sp>
            <p:nvSpPr>
              <p:cNvPr id="5896" name="pg1570">
                <a:extLst>
                  <a:ext uri="{FF2B5EF4-FFF2-40B4-BE49-F238E27FC236}">
                    <a16:creationId xmlns:a16="http://schemas.microsoft.com/office/drawing/2014/main" id="{EF480437-8616-3541-8EEC-8FC8117DB48D}"/>
                  </a:ext>
                </a:extLst>
              </p:cNvPr>
              <p:cNvSpPr/>
              <p:nvPr/>
            </p:nvSpPr>
            <p:spPr>
              <a:xfrm>
                <a:off x="6050588" y="4728372"/>
                <a:ext cx="78237" cy="117819"/>
              </a:xfrm>
              <a:custGeom>
                <a:avLst/>
                <a:gdLst/>
                <a:ahLst/>
                <a:cxnLst/>
                <a:rect l="0" t="0" r="0" b="0"/>
                <a:pathLst>
                  <a:path w="69364" h="99104">
                    <a:moveTo>
                      <a:pt x="0" y="0"/>
                    </a:moveTo>
                    <a:lnTo>
                      <a:pt x="0" y="99104"/>
                    </a:lnTo>
                    <a:lnTo>
                      <a:pt x="69364" y="9910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897" name="pl1571">
                <a:extLst>
                  <a:ext uri="{FF2B5EF4-FFF2-40B4-BE49-F238E27FC236}">
                    <a16:creationId xmlns:a16="http://schemas.microsoft.com/office/drawing/2014/main" id="{95B11ABB-8739-6B4A-8B16-29BDD07A804F}"/>
                  </a:ext>
                </a:extLst>
              </p:cNvPr>
              <p:cNvSpPr/>
              <p:nvPr/>
            </p:nvSpPr>
            <p:spPr>
              <a:xfrm>
                <a:off x="6050588" y="4775206"/>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898" name="pl1572">
                <a:extLst>
                  <a:ext uri="{FF2B5EF4-FFF2-40B4-BE49-F238E27FC236}">
                    <a16:creationId xmlns:a16="http://schemas.microsoft.com/office/drawing/2014/main" id="{04BC6F0F-4149-8848-B116-93F4DF511717}"/>
                  </a:ext>
                </a:extLst>
              </p:cNvPr>
              <p:cNvSpPr/>
              <p:nvPr/>
            </p:nvSpPr>
            <p:spPr>
              <a:xfrm>
                <a:off x="6194025" y="5012412"/>
                <a:ext cx="0" cy="39009"/>
              </a:xfrm>
              <a:custGeom>
                <a:avLst/>
                <a:gdLst/>
                <a:ahLst/>
                <a:cxnLst/>
                <a:rect l="0" t="0" r="0" b="0"/>
                <a:pathLst>
                  <a:path h="32813">
                    <a:moveTo>
                      <a:pt x="0" y="32813"/>
                    </a:moveTo>
                    <a:lnTo>
                      <a:pt x="0" y="0"/>
                    </a:lnTo>
                  </a:path>
                </a:pathLst>
              </a:custGeom>
              <a:ln w="5420" cap="flat">
                <a:solidFill>
                  <a:srgbClr val="3B81A0">
                    <a:alpha val="100000"/>
                  </a:srgbClr>
                </a:solidFill>
                <a:prstDash val="solid"/>
                <a:round/>
              </a:ln>
            </p:spPr>
            <p:txBody>
              <a:bodyPr/>
              <a:lstStyle/>
              <a:p>
                <a:endParaRPr/>
              </a:p>
            </p:txBody>
          </p:sp>
          <p:sp>
            <p:nvSpPr>
              <p:cNvPr id="5899" name="pl1573">
                <a:extLst>
                  <a:ext uri="{FF2B5EF4-FFF2-40B4-BE49-F238E27FC236}">
                    <a16:creationId xmlns:a16="http://schemas.microsoft.com/office/drawing/2014/main" id="{D5104D69-CE07-D746-8306-8DC0A96AA130}"/>
                  </a:ext>
                </a:extLst>
              </p:cNvPr>
              <p:cNvSpPr/>
              <p:nvPr/>
            </p:nvSpPr>
            <p:spPr>
              <a:xfrm>
                <a:off x="6194025" y="5087819"/>
                <a:ext cx="0" cy="15051"/>
              </a:xfrm>
              <a:custGeom>
                <a:avLst/>
                <a:gdLst/>
                <a:ahLst/>
                <a:cxnLst/>
                <a:rect l="0" t="0" r="0" b="0"/>
                <a:pathLst>
                  <a:path h="12661">
                    <a:moveTo>
                      <a:pt x="0" y="0"/>
                    </a:moveTo>
                    <a:lnTo>
                      <a:pt x="0" y="12661"/>
                    </a:lnTo>
                  </a:path>
                </a:pathLst>
              </a:custGeom>
              <a:ln w="5420" cap="flat">
                <a:solidFill>
                  <a:srgbClr val="3B81A0">
                    <a:alpha val="100000"/>
                  </a:srgbClr>
                </a:solidFill>
                <a:prstDash val="solid"/>
                <a:round/>
              </a:ln>
            </p:spPr>
            <p:txBody>
              <a:bodyPr/>
              <a:lstStyle/>
              <a:p>
                <a:endParaRPr/>
              </a:p>
            </p:txBody>
          </p:sp>
          <p:sp>
            <p:nvSpPr>
              <p:cNvPr id="5900" name="pg1574">
                <a:extLst>
                  <a:ext uri="{FF2B5EF4-FFF2-40B4-BE49-F238E27FC236}">
                    <a16:creationId xmlns:a16="http://schemas.microsoft.com/office/drawing/2014/main" id="{235DE783-8FE2-D048-A303-FA46459EA37A}"/>
                  </a:ext>
                </a:extLst>
              </p:cNvPr>
              <p:cNvSpPr/>
              <p:nvPr/>
            </p:nvSpPr>
            <p:spPr>
              <a:xfrm>
                <a:off x="6154906" y="5051422"/>
                <a:ext cx="78237" cy="36396"/>
              </a:xfrm>
              <a:custGeom>
                <a:avLst/>
                <a:gdLst/>
                <a:ahLst/>
                <a:cxnLst/>
                <a:rect l="0" t="0" r="0" b="0"/>
                <a:pathLst>
                  <a:path w="69364" h="30615">
                    <a:moveTo>
                      <a:pt x="0" y="0"/>
                    </a:moveTo>
                    <a:lnTo>
                      <a:pt x="0" y="30615"/>
                    </a:lnTo>
                    <a:lnTo>
                      <a:pt x="69364" y="3061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901" name="pl1575">
                <a:extLst>
                  <a:ext uri="{FF2B5EF4-FFF2-40B4-BE49-F238E27FC236}">
                    <a16:creationId xmlns:a16="http://schemas.microsoft.com/office/drawing/2014/main" id="{8BD92D3E-DA03-494B-90C6-1B73292CCA06}"/>
                  </a:ext>
                </a:extLst>
              </p:cNvPr>
              <p:cNvSpPr/>
              <p:nvPr/>
            </p:nvSpPr>
            <p:spPr>
              <a:xfrm>
                <a:off x="6154906" y="5078705"/>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902" name="pl1576">
                <a:extLst>
                  <a:ext uri="{FF2B5EF4-FFF2-40B4-BE49-F238E27FC236}">
                    <a16:creationId xmlns:a16="http://schemas.microsoft.com/office/drawing/2014/main" id="{5E4427E5-75D4-F74F-B629-CF0B823A228D}"/>
                  </a:ext>
                </a:extLst>
              </p:cNvPr>
              <p:cNvSpPr/>
              <p:nvPr/>
            </p:nvSpPr>
            <p:spPr>
              <a:xfrm>
                <a:off x="6298343" y="4780309"/>
                <a:ext cx="0" cy="33299"/>
              </a:xfrm>
              <a:custGeom>
                <a:avLst/>
                <a:gdLst/>
                <a:ahLst/>
                <a:cxnLst/>
                <a:rect l="0" t="0" r="0" b="0"/>
                <a:pathLst>
                  <a:path h="28010">
                    <a:moveTo>
                      <a:pt x="0" y="28010"/>
                    </a:moveTo>
                    <a:lnTo>
                      <a:pt x="0" y="0"/>
                    </a:lnTo>
                  </a:path>
                </a:pathLst>
              </a:custGeom>
              <a:ln w="5420" cap="flat">
                <a:solidFill>
                  <a:srgbClr val="E5BF6A">
                    <a:alpha val="100000"/>
                  </a:srgbClr>
                </a:solidFill>
                <a:prstDash val="solid"/>
                <a:round/>
              </a:ln>
            </p:spPr>
            <p:txBody>
              <a:bodyPr/>
              <a:lstStyle/>
              <a:p>
                <a:endParaRPr/>
              </a:p>
            </p:txBody>
          </p:sp>
          <p:sp>
            <p:nvSpPr>
              <p:cNvPr id="5903" name="pl1577">
                <a:extLst>
                  <a:ext uri="{FF2B5EF4-FFF2-40B4-BE49-F238E27FC236}">
                    <a16:creationId xmlns:a16="http://schemas.microsoft.com/office/drawing/2014/main" id="{7A4D02BB-45F8-6349-94BC-BCE0CBBCCA1D}"/>
                  </a:ext>
                </a:extLst>
              </p:cNvPr>
              <p:cNvSpPr/>
              <p:nvPr/>
            </p:nvSpPr>
            <p:spPr>
              <a:xfrm>
                <a:off x="6298343" y="4850650"/>
                <a:ext cx="0" cy="6746"/>
              </a:xfrm>
              <a:custGeom>
                <a:avLst/>
                <a:gdLst/>
                <a:ahLst/>
                <a:cxnLst/>
                <a:rect l="0" t="0" r="0" b="0"/>
                <a:pathLst>
                  <a:path h="5674">
                    <a:moveTo>
                      <a:pt x="0" y="0"/>
                    </a:moveTo>
                    <a:lnTo>
                      <a:pt x="0" y="5674"/>
                    </a:lnTo>
                  </a:path>
                </a:pathLst>
              </a:custGeom>
              <a:ln w="5420" cap="flat">
                <a:solidFill>
                  <a:srgbClr val="E5BF6A">
                    <a:alpha val="100000"/>
                  </a:srgbClr>
                </a:solidFill>
                <a:prstDash val="solid"/>
                <a:round/>
              </a:ln>
            </p:spPr>
            <p:txBody>
              <a:bodyPr/>
              <a:lstStyle/>
              <a:p>
                <a:endParaRPr/>
              </a:p>
            </p:txBody>
          </p:sp>
          <p:sp>
            <p:nvSpPr>
              <p:cNvPr id="5904" name="pg1578">
                <a:extLst>
                  <a:ext uri="{FF2B5EF4-FFF2-40B4-BE49-F238E27FC236}">
                    <a16:creationId xmlns:a16="http://schemas.microsoft.com/office/drawing/2014/main" id="{5A7DD509-4745-7F4C-AE1D-EF565728416E}"/>
                  </a:ext>
                </a:extLst>
              </p:cNvPr>
              <p:cNvSpPr/>
              <p:nvPr/>
            </p:nvSpPr>
            <p:spPr>
              <a:xfrm>
                <a:off x="6259223" y="4813608"/>
                <a:ext cx="78237" cy="37040"/>
              </a:xfrm>
              <a:custGeom>
                <a:avLst/>
                <a:gdLst/>
                <a:ahLst/>
                <a:cxnLst/>
                <a:rect l="0" t="0" r="0" b="0"/>
                <a:pathLst>
                  <a:path w="69364" h="31157">
                    <a:moveTo>
                      <a:pt x="0" y="0"/>
                    </a:moveTo>
                    <a:lnTo>
                      <a:pt x="0" y="31157"/>
                    </a:lnTo>
                    <a:lnTo>
                      <a:pt x="69364" y="3115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905" name="pl1579">
                <a:extLst>
                  <a:ext uri="{FF2B5EF4-FFF2-40B4-BE49-F238E27FC236}">
                    <a16:creationId xmlns:a16="http://schemas.microsoft.com/office/drawing/2014/main" id="{A22985D0-D1E3-D245-AE55-FCC89FCD1D92}"/>
                  </a:ext>
                </a:extLst>
              </p:cNvPr>
              <p:cNvSpPr/>
              <p:nvPr/>
            </p:nvSpPr>
            <p:spPr>
              <a:xfrm>
                <a:off x="6259223" y="4836554"/>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906" name="pl1580">
                <a:extLst>
                  <a:ext uri="{FF2B5EF4-FFF2-40B4-BE49-F238E27FC236}">
                    <a16:creationId xmlns:a16="http://schemas.microsoft.com/office/drawing/2014/main" id="{1334AFDC-F514-1147-B9E2-B2DFE8CEFAAC}"/>
                  </a:ext>
                </a:extLst>
              </p:cNvPr>
              <p:cNvSpPr/>
              <p:nvPr/>
            </p:nvSpPr>
            <p:spPr>
              <a:xfrm>
                <a:off x="6402661" y="5024990"/>
                <a:ext cx="0" cy="12318"/>
              </a:xfrm>
              <a:custGeom>
                <a:avLst/>
                <a:gdLst/>
                <a:ahLst/>
                <a:cxnLst/>
                <a:rect l="0" t="0" r="0" b="0"/>
                <a:pathLst>
                  <a:path h="10361">
                    <a:moveTo>
                      <a:pt x="0" y="10361"/>
                    </a:moveTo>
                    <a:lnTo>
                      <a:pt x="0" y="0"/>
                    </a:lnTo>
                  </a:path>
                </a:pathLst>
              </a:custGeom>
              <a:ln w="5420" cap="flat">
                <a:solidFill>
                  <a:srgbClr val="3B81A0">
                    <a:alpha val="100000"/>
                  </a:srgbClr>
                </a:solidFill>
                <a:prstDash val="solid"/>
                <a:round/>
              </a:ln>
            </p:spPr>
            <p:txBody>
              <a:bodyPr/>
              <a:lstStyle/>
              <a:p>
                <a:endParaRPr/>
              </a:p>
            </p:txBody>
          </p:sp>
          <p:sp>
            <p:nvSpPr>
              <p:cNvPr id="5907" name="pl1581">
                <a:extLst>
                  <a:ext uri="{FF2B5EF4-FFF2-40B4-BE49-F238E27FC236}">
                    <a16:creationId xmlns:a16="http://schemas.microsoft.com/office/drawing/2014/main" id="{11AEB88C-E715-8140-A29D-074B3670435F}"/>
                  </a:ext>
                </a:extLst>
              </p:cNvPr>
              <p:cNvSpPr/>
              <p:nvPr/>
            </p:nvSpPr>
            <p:spPr>
              <a:xfrm>
                <a:off x="6402661" y="5053186"/>
                <a:ext cx="0" cy="16238"/>
              </a:xfrm>
              <a:custGeom>
                <a:avLst/>
                <a:gdLst/>
                <a:ahLst/>
                <a:cxnLst/>
                <a:rect l="0" t="0" r="0" b="0"/>
                <a:pathLst>
                  <a:path h="13659">
                    <a:moveTo>
                      <a:pt x="0" y="0"/>
                    </a:moveTo>
                    <a:lnTo>
                      <a:pt x="0" y="13659"/>
                    </a:lnTo>
                  </a:path>
                </a:pathLst>
              </a:custGeom>
              <a:ln w="5420" cap="flat">
                <a:solidFill>
                  <a:srgbClr val="3B81A0">
                    <a:alpha val="100000"/>
                  </a:srgbClr>
                </a:solidFill>
                <a:prstDash val="solid"/>
                <a:round/>
              </a:ln>
            </p:spPr>
            <p:txBody>
              <a:bodyPr/>
              <a:lstStyle/>
              <a:p>
                <a:endParaRPr/>
              </a:p>
            </p:txBody>
          </p:sp>
          <p:sp>
            <p:nvSpPr>
              <p:cNvPr id="5908" name="pg1582">
                <a:extLst>
                  <a:ext uri="{FF2B5EF4-FFF2-40B4-BE49-F238E27FC236}">
                    <a16:creationId xmlns:a16="http://schemas.microsoft.com/office/drawing/2014/main" id="{6EB48B44-AA38-884B-8ECE-85A50EAFBA51}"/>
                  </a:ext>
                </a:extLst>
              </p:cNvPr>
              <p:cNvSpPr/>
              <p:nvPr/>
            </p:nvSpPr>
            <p:spPr>
              <a:xfrm>
                <a:off x="6363542" y="5037307"/>
                <a:ext cx="78237" cy="15877"/>
              </a:xfrm>
              <a:custGeom>
                <a:avLst/>
                <a:gdLst/>
                <a:ahLst/>
                <a:cxnLst/>
                <a:rect l="0" t="0" r="0" b="0"/>
                <a:pathLst>
                  <a:path w="69364" h="13355">
                    <a:moveTo>
                      <a:pt x="0" y="0"/>
                    </a:moveTo>
                    <a:lnTo>
                      <a:pt x="0" y="13355"/>
                    </a:lnTo>
                    <a:lnTo>
                      <a:pt x="69364" y="1335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909" name="pl1583">
                <a:extLst>
                  <a:ext uri="{FF2B5EF4-FFF2-40B4-BE49-F238E27FC236}">
                    <a16:creationId xmlns:a16="http://schemas.microsoft.com/office/drawing/2014/main" id="{EFA0408E-CAD1-D448-9DEE-07AC3C0CBF84}"/>
                  </a:ext>
                </a:extLst>
              </p:cNvPr>
              <p:cNvSpPr/>
              <p:nvPr/>
            </p:nvSpPr>
            <p:spPr>
              <a:xfrm>
                <a:off x="6363542" y="5044951"/>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910" name="pt1584">
                <a:extLst>
                  <a:ext uri="{FF2B5EF4-FFF2-40B4-BE49-F238E27FC236}">
                    <a16:creationId xmlns:a16="http://schemas.microsoft.com/office/drawing/2014/main" id="{78083B44-7628-AA42-B05F-7B0C5C8EB9FF}"/>
                  </a:ext>
                </a:extLst>
              </p:cNvPr>
              <p:cNvSpPr/>
              <p:nvPr/>
            </p:nvSpPr>
            <p:spPr>
              <a:xfrm>
                <a:off x="6478975" y="4898639"/>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911" name="pl1585">
                <a:extLst>
                  <a:ext uri="{FF2B5EF4-FFF2-40B4-BE49-F238E27FC236}">
                    <a16:creationId xmlns:a16="http://schemas.microsoft.com/office/drawing/2014/main" id="{EA379ED7-7022-4941-8124-A112BBF37386}"/>
                  </a:ext>
                </a:extLst>
              </p:cNvPr>
              <p:cNvSpPr/>
              <p:nvPr/>
            </p:nvSpPr>
            <p:spPr>
              <a:xfrm>
                <a:off x="6506978" y="4971151"/>
                <a:ext cx="0" cy="4133"/>
              </a:xfrm>
              <a:custGeom>
                <a:avLst/>
                <a:gdLst/>
                <a:ahLst/>
                <a:cxnLst/>
                <a:rect l="0" t="0" r="0" b="0"/>
                <a:pathLst>
                  <a:path h="3476">
                    <a:moveTo>
                      <a:pt x="0" y="3476"/>
                    </a:moveTo>
                    <a:lnTo>
                      <a:pt x="0" y="0"/>
                    </a:lnTo>
                  </a:path>
                </a:pathLst>
              </a:custGeom>
              <a:ln w="5420" cap="flat">
                <a:solidFill>
                  <a:srgbClr val="E5BF6A">
                    <a:alpha val="100000"/>
                  </a:srgbClr>
                </a:solidFill>
                <a:prstDash val="solid"/>
                <a:round/>
              </a:ln>
            </p:spPr>
            <p:txBody>
              <a:bodyPr/>
              <a:lstStyle/>
              <a:p>
                <a:endParaRPr/>
              </a:p>
            </p:txBody>
          </p:sp>
          <p:sp>
            <p:nvSpPr>
              <p:cNvPr id="5912" name="pl1586">
                <a:extLst>
                  <a:ext uri="{FF2B5EF4-FFF2-40B4-BE49-F238E27FC236}">
                    <a16:creationId xmlns:a16="http://schemas.microsoft.com/office/drawing/2014/main" id="{D35FB877-A3F2-704D-88C8-75B143C55D1D}"/>
                  </a:ext>
                </a:extLst>
              </p:cNvPr>
              <p:cNvSpPr/>
              <p:nvPr/>
            </p:nvSpPr>
            <p:spPr>
              <a:xfrm>
                <a:off x="6506978" y="4998571"/>
                <a:ext cx="0" cy="813"/>
              </a:xfrm>
              <a:custGeom>
                <a:avLst/>
                <a:gdLst/>
                <a:ahLst/>
                <a:cxnLst/>
                <a:rect l="0" t="0" r="0" b="0"/>
                <a:pathLst>
                  <a:path h="684">
                    <a:moveTo>
                      <a:pt x="0" y="0"/>
                    </a:moveTo>
                    <a:lnTo>
                      <a:pt x="0" y="684"/>
                    </a:lnTo>
                  </a:path>
                </a:pathLst>
              </a:custGeom>
              <a:ln w="5420" cap="flat">
                <a:solidFill>
                  <a:srgbClr val="E5BF6A">
                    <a:alpha val="100000"/>
                  </a:srgbClr>
                </a:solidFill>
                <a:prstDash val="solid"/>
                <a:round/>
              </a:ln>
            </p:spPr>
            <p:txBody>
              <a:bodyPr/>
              <a:lstStyle/>
              <a:p>
                <a:endParaRPr/>
              </a:p>
            </p:txBody>
          </p:sp>
          <p:sp>
            <p:nvSpPr>
              <p:cNvPr id="5913" name="pg1587">
                <a:extLst>
                  <a:ext uri="{FF2B5EF4-FFF2-40B4-BE49-F238E27FC236}">
                    <a16:creationId xmlns:a16="http://schemas.microsoft.com/office/drawing/2014/main" id="{F3C47A9E-34CE-D641-8B96-EDE7EFA10C77}"/>
                  </a:ext>
                </a:extLst>
              </p:cNvPr>
              <p:cNvSpPr/>
              <p:nvPr/>
            </p:nvSpPr>
            <p:spPr>
              <a:xfrm>
                <a:off x="6467859" y="4975285"/>
                <a:ext cx="78237" cy="23286"/>
              </a:xfrm>
              <a:custGeom>
                <a:avLst/>
                <a:gdLst/>
                <a:ahLst/>
                <a:cxnLst/>
                <a:rect l="0" t="0" r="0" b="0"/>
                <a:pathLst>
                  <a:path w="69364" h="19587">
                    <a:moveTo>
                      <a:pt x="0" y="0"/>
                    </a:moveTo>
                    <a:lnTo>
                      <a:pt x="0" y="19587"/>
                    </a:lnTo>
                    <a:lnTo>
                      <a:pt x="69364" y="19587"/>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914" name="pl1588">
                <a:extLst>
                  <a:ext uri="{FF2B5EF4-FFF2-40B4-BE49-F238E27FC236}">
                    <a16:creationId xmlns:a16="http://schemas.microsoft.com/office/drawing/2014/main" id="{44F84E6C-709C-544B-9E7D-FB1930C2F7B0}"/>
                  </a:ext>
                </a:extLst>
              </p:cNvPr>
              <p:cNvSpPr/>
              <p:nvPr/>
            </p:nvSpPr>
            <p:spPr>
              <a:xfrm>
                <a:off x="6467859" y="4992331"/>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915" name="pl1589">
                <a:extLst>
                  <a:ext uri="{FF2B5EF4-FFF2-40B4-BE49-F238E27FC236}">
                    <a16:creationId xmlns:a16="http://schemas.microsoft.com/office/drawing/2014/main" id="{7660CC5A-234B-0A41-81C5-3570047B165C}"/>
                  </a:ext>
                </a:extLst>
              </p:cNvPr>
              <p:cNvSpPr/>
              <p:nvPr/>
            </p:nvSpPr>
            <p:spPr>
              <a:xfrm>
                <a:off x="6611296" y="5177356"/>
                <a:ext cx="0" cy="9608"/>
              </a:xfrm>
              <a:custGeom>
                <a:avLst/>
                <a:gdLst/>
                <a:ahLst/>
                <a:cxnLst/>
                <a:rect l="0" t="0" r="0" b="0"/>
                <a:pathLst>
                  <a:path h="8082">
                    <a:moveTo>
                      <a:pt x="0" y="8082"/>
                    </a:moveTo>
                    <a:lnTo>
                      <a:pt x="0" y="0"/>
                    </a:lnTo>
                  </a:path>
                </a:pathLst>
              </a:custGeom>
              <a:ln w="5420" cap="flat">
                <a:solidFill>
                  <a:srgbClr val="3B81A0">
                    <a:alpha val="100000"/>
                  </a:srgbClr>
                </a:solidFill>
                <a:prstDash val="solid"/>
                <a:round/>
              </a:ln>
            </p:spPr>
            <p:txBody>
              <a:bodyPr/>
              <a:lstStyle/>
              <a:p>
                <a:endParaRPr/>
              </a:p>
            </p:txBody>
          </p:sp>
          <p:sp>
            <p:nvSpPr>
              <p:cNvPr id="5916" name="pl1590">
                <a:extLst>
                  <a:ext uri="{FF2B5EF4-FFF2-40B4-BE49-F238E27FC236}">
                    <a16:creationId xmlns:a16="http://schemas.microsoft.com/office/drawing/2014/main" id="{8367F16A-7036-DA42-9B2E-5BE8FF749B4D}"/>
                  </a:ext>
                </a:extLst>
              </p:cNvPr>
              <p:cNvSpPr/>
              <p:nvPr/>
            </p:nvSpPr>
            <p:spPr>
              <a:xfrm>
                <a:off x="6611296" y="5217357"/>
                <a:ext cx="0" cy="22398"/>
              </a:xfrm>
              <a:custGeom>
                <a:avLst/>
                <a:gdLst/>
                <a:ahLst/>
                <a:cxnLst/>
                <a:rect l="0" t="0" r="0" b="0"/>
                <a:pathLst>
                  <a:path h="18840">
                    <a:moveTo>
                      <a:pt x="0" y="0"/>
                    </a:moveTo>
                    <a:lnTo>
                      <a:pt x="0" y="18840"/>
                    </a:lnTo>
                  </a:path>
                </a:pathLst>
              </a:custGeom>
              <a:ln w="5420" cap="flat">
                <a:solidFill>
                  <a:srgbClr val="3B81A0">
                    <a:alpha val="100000"/>
                  </a:srgbClr>
                </a:solidFill>
                <a:prstDash val="solid"/>
                <a:round/>
              </a:ln>
            </p:spPr>
            <p:txBody>
              <a:bodyPr/>
              <a:lstStyle/>
              <a:p>
                <a:endParaRPr/>
              </a:p>
            </p:txBody>
          </p:sp>
          <p:sp>
            <p:nvSpPr>
              <p:cNvPr id="5917" name="pg1591">
                <a:extLst>
                  <a:ext uri="{FF2B5EF4-FFF2-40B4-BE49-F238E27FC236}">
                    <a16:creationId xmlns:a16="http://schemas.microsoft.com/office/drawing/2014/main" id="{B457716F-3BAA-7C40-9825-32E1B0AB30C9}"/>
                  </a:ext>
                </a:extLst>
              </p:cNvPr>
              <p:cNvSpPr/>
              <p:nvPr/>
            </p:nvSpPr>
            <p:spPr>
              <a:xfrm>
                <a:off x="6572176" y="5186966"/>
                <a:ext cx="78237" cy="30390"/>
              </a:xfrm>
              <a:custGeom>
                <a:avLst/>
                <a:gdLst/>
                <a:ahLst/>
                <a:cxnLst/>
                <a:rect l="0" t="0" r="0" b="0"/>
                <a:pathLst>
                  <a:path w="69364" h="25563">
                    <a:moveTo>
                      <a:pt x="0" y="0"/>
                    </a:moveTo>
                    <a:lnTo>
                      <a:pt x="0" y="25563"/>
                    </a:lnTo>
                    <a:lnTo>
                      <a:pt x="69364" y="25563"/>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918" name="pl1592">
                <a:extLst>
                  <a:ext uri="{FF2B5EF4-FFF2-40B4-BE49-F238E27FC236}">
                    <a16:creationId xmlns:a16="http://schemas.microsoft.com/office/drawing/2014/main" id="{27FCD9B2-9F0E-8748-BD40-E4EF2EC6A8F8}"/>
                  </a:ext>
                </a:extLst>
              </p:cNvPr>
              <p:cNvSpPr/>
              <p:nvPr/>
            </p:nvSpPr>
            <p:spPr>
              <a:xfrm>
                <a:off x="6572176" y="5208927"/>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919" name="pt1593">
                <a:extLst>
                  <a:ext uri="{FF2B5EF4-FFF2-40B4-BE49-F238E27FC236}">
                    <a16:creationId xmlns:a16="http://schemas.microsoft.com/office/drawing/2014/main" id="{DBE50AD0-747F-BB44-B384-FCA065AB3441}"/>
                  </a:ext>
                </a:extLst>
              </p:cNvPr>
              <p:cNvSpPr/>
              <p:nvPr/>
            </p:nvSpPr>
            <p:spPr>
              <a:xfrm>
                <a:off x="6687611" y="5191392"/>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920" name="pl1594">
                <a:extLst>
                  <a:ext uri="{FF2B5EF4-FFF2-40B4-BE49-F238E27FC236}">
                    <a16:creationId xmlns:a16="http://schemas.microsoft.com/office/drawing/2014/main" id="{A847C146-567F-544D-8C38-927184D67190}"/>
                  </a:ext>
                </a:extLst>
              </p:cNvPr>
              <p:cNvSpPr/>
              <p:nvPr/>
            </p:nvSpPr>
            <p:spPr>
              <a:xfrm>
                <a:off x="6715614" y="5144302"/>
                <a:ext cx="0" cy="22051"/>
              </a:xfrm>
              <a:custGeom>
                <a:avLst/>
                <a:gdLst/>
                <a:ahLst/>
                <a:cxnLst/>
                <a:rect l="0" t="0" r="0" b="0"/>
                <a:pathLst>
                  <a:path h="18548">
                    <a:moveTo>
                      <a:pt x="0" y="18548"/>
                    </a:moveTo>
                    <a:lnTo>
                      <a:pt x="0" y="0"/>
                    </a:lnTo>
                  </a:path>
                </a:pathLst>
              </a:custGeom>
              <a:ln w="5420" cap="flat">
                <a:solidFill>
                  <a:srgbClr val="E5BF6A">
                    <a:alpha val="100000"/>
                  </a:srgbClr>
                </a:solidFill>
                <a:prstDash val="solid"/>
                <a:round/>
              </a:ln>
            </p:spPr>
            <p:txBody>
              <a:bodyPr/>
              <a:lstStyle/>
              <a:p>
                <a:endParaRPr/>
              </a:p>
            </p:txBody>
          </p:sp>
          <p:sp>
            <p:nvSpPr>
              <p:cNvPr id="5921" name="pl1595">
                <a:extLst>
                  <a:ext uri="{FF2B5EF4-FFF2-40B4-BE49-F238E27FC236}">
                    <a16:creationId xmlns:a16="http://schemas.microsoft.com/office/drawing/2014/main" id="{B88CC556-2124-5A4A-8518-55CF088AA1BF}"/>
                  </a:ext>
                </a:extLst>
              </p:cNvPr>
              <p:cNvSpPr/>
              <p:nvPr/>
            </p:nvSpPr>
            <p:spPr>
              <a:xfrm>
                <a:off x="6715614" y="5186500"/>
                <a:ext cx="0" cy="29931"/>
              </a:xfrm>
              <a:custGeom>
                <a:avLst/>
                <a:gdLst/>
                <a:ahLst/>
                <a:cxnLst/>
                <a:rect l="0" t="0" r="0" b="0"/>
                <a:pathLst>
                  <a:path h="25177">
                    <a:moveTo>
                      <a:pt x="0" y="0"/>
                    </a:moveTo>
                    <a:lnTo>
                      <a:pt x="0" y="25177"/>
                    </a:lnTo>
                  </a:path>
                </a:pathLst>
              </a:custGeom>
              <a:ln w="5420" cap="flat">
                <a:solidFill>
                  <a:srgbClr val="E5BF6A">
                    <a:alpha val="100000"/>
                  </a:srgbClr>
                </a:solidFill>
                <a:prstDash val="solid"/>
                <a:round/>
              </a:ln>
            </p:spPr>
            <p:txBody>
              <a:bodyPr/>
              <a:lstStyle/>
              <a:p>
                <a:endParaRPr/>
              </a:p>
            </p:txBody>
          </p:sp>
          <p:sp>
            <p:nvSpPr>
              <p:cNvPr id="5922" name="pg1596">
                <a:extLst>
                  <a:ext uri="{FF2B5EF4-FFF2-40B4-BE49-F238E27FC236}">
                    <a16:creationId xmlns:a16="http://schemas.microsoft.com/office/drawing/2014/main" id="{1FE7BADC-E1AD-3C43-885D-8D51995DEB4F}"/>
                  </a:ext>
                </a:extLst>
              </p:cNvPr>
              <p:cNvSpPr/>
              <p:nvPr/>
            </p:nvSpPr>
            <p:spPr>
              <a:xfrm>
                <a:off x="6676494" y="5166353"/>
                <a:ext cx="78237" cy="20146"/>
              </a:xfrm>
              <a:custGeom>
                <a:avLst/>
                <a:gdLst/>
                <a:ahLst/>
                <a:cxnLst/>
                <a:rect l="0" t="0" r="0" b="0"/>
                <a:pathLst>
                  <a:path w="69364" h="16946">
                    <a:moveTo>
                      <a:pt x="0" y="0"/>
                    </a:moveTo>
                    <a:lnTo>
                      <a:pt x="0" y="16946"/>
                    </a:lnTo>
                    <a:lnTo>
                      <a:pt x="69364" y="16946"/>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923" name="pl1597">
                <a:extLst>
                  <a:ext uri="{FF2B5EF4-FFF2-40B4-BE49-F238E27FC236}">
                    <a16:creationId xmlns:a16="http://schemas.microsoft.com/office/drawing/2014/main" id="{F86D383E-35D8-4E45-AB04-6353B35E3597}"/>
                  </a:ext>
                </a:extLst>
              </p:cNvPr>
              <p:cNvSpPr/>
              <p:nvPr/>
            </p:nvSpPr>
            <p:spPr>
              <a:xfrm>
                <a:off x="6676494" y="5184140"/>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sp>
            <p:nvSpPr>
              <p:cNvPr id="5924" name="pt1598">
                <a:extLst>
                  <a:ext uri="{FF2B5EF4-FFF2-40B4-BE49-F238E27FC236}">
                    <a16:creationId xmlns:a16="http://schemas.microsoft.com/office/drawing/2014/main" id="{C39DDADD-89B2-CE43-AFC1-666DC5E095EE}"/>
                  </a:ext>
                </a:extLst>
              </p:cNvPr>
              <p:cNvSpPr/>
              <p:nvPr/>
            </p:nvSpPr>
            <p:spPr>
              <a:xfrm>
                <a:off x="6791930" y="5294117"/>
                <a:ext cx="56002" cy="59027"/>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925" name="pt1599">
                <a:extLst>
                  <a:ext uri="{FF2B5EF4-FFF2-40B4-BE49-F238E27FC236}">
                    <a16:creationId xmlns:a16="http://schemas.microsoft.com/office/drawing/2014/main" id="{99B45D38-7DEA-7243-B84F-6C157FC82B9F}"/>
                  </a:ext>
                </a:extLst>
              </p:cNvPr>
              <p:cNvSpPr/>
              <p:nvPr/>
            </p:nvSpPr>
            <p:spPr>
              <a:xfrm>
                <a:off x="6791930" y="532377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926" name="pt1600">
                <a:extLst>
                  <a:ext uri="{FF2B5EF4-FFF2-40B4-BE49-F238E27FC236}">
                    <a16:creationId xmlns:a16="http://schemas.microsoft.com/office/drawing/2014/main" id="{B20F7C4A-E2EC-0140-886D-A1B111B97370}"/>
                  </a:ext>
                </a:extLst>
              </p:cNvPr>
              <p:cNvSpPr/>
              <p:nvPr/>
            </p:nvSpPr>
            <p:spPr>
              <a:xfrm>
                <a:off x="6791930" y="5323915"/>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927" name="pt1601">
                <a:extLst>
                  <a:ext uri="{FF2B5EF4-FFF2-40B4-BE49-F238E27FC236}">
                    <a16:creationId xmlns:a16="http://schemas.microsoft.com/office/drawing/2014/main" id="{ADA59762-9408-AF48-9D18-E88AC34C70E1}"/>
                  </a:ext>
                </a:extLst>
              </p:cNvPr>
              <p:cNvSpPr/>
              <p:nvPr/>
            </p:nvSpPr>
            <p:spPr>
              <a:xfrm>
                <a:off x="6791930" y="5296039"/>
                <a:ext cx="42480" cy="45125"/>
              </a:xfrm>
              <a:prstGeom prst="ellipse">
                <a:avLst/>
              </a:prstGeom>
              <a:solidFill>
                <a:srgbClr val="3B81A0">
                  <a:alpha val="100000"/>
                </a:srgbClr>
              </a:solidFill>
              <a:ln w="9000" cap="rnd">
                <a:solidFill>
                  <a:srgbClr val="3B81A0">
                    <a:alpha val="100000"/>
                  </a:srgbClr>
                </a:solidFill>
                <a:prstDash val="solid"/>
                <a:round/>
              </a:ln>
            </p:spPr>
            <p:txBody>
              <a:bodyPr/>
              <a:lstStyle/>
              <a:p>
                <a:endParaRPr/>
              </a:p>
            </p:txBody>
          </p:sp>
          <p:sp>
            <p:nvSpPr>
              <p:cNvPr id="5928" name="pl1602">
                <a:extLst>
                  <a:ext uri="{FF2B5EF4-FFF2-40B4-BE49-F238E27FC236}">
                    <a16:creationId xmlns:a16="http://schemas.microsoft.com/office/drawing/2014/main" id="{721DE60D-0AFF-104D-89F8-BD386E488FBA}"/>
                  </a:ext>
                </a:extLst>
              </p:cNvPr>
              <p:cNvSpPr/>
              <p:nvPr/>
            </p:nvSpPr>
            <p:spPr>
              <a:xfrm>
                <a:off x="6819932" y="5329298"/>
                <a:ext cx="0" cy="5008"/>
              </a:xfrm>
              <a:custGeom>
                <a:avLst/>
                <a:gdLst/>
                <a:ahLst/>
                <a:cxnLst/>
                <a:rect l="0" t="0" r="0" b="0"/>
                <a:pathLst>
                  <a:path h="4213">
                    <a:moveTo>
                      <a:pt x="0" y="4213"/>
                    </a:moveTo>
                    <a:lnTo>
                      <a:pt x="0" y="0"/>
                    </a:lnTo>
                  </a:path>
                </a:pathLst>
              </a:custGeom>
              <a:ln w="5420" cap="flat">
                <a:solidFill>
                  <a:srgbClr val="3B81A0">
                    <a:alpha val="100000"/>
                  </a:srgbClr>
                </a:solidFill>
                <a:prstDash val="solid"/>
                <a:round/>
              </a:ln>
            </p:spPr>
            <p:txBody>
              <a:bodyPr/>
              <a:lstStyle/>
              <a:p>
                <a:endParaRPr/>
              </a:p>
            </p:txBody>
          </p:sp>
          <p:sp>
            <p:nvSpPr>
              <p:cNvPr id="5929" name="pl1603">
                <a:extLst>
                  <a:ext uri="{FF2B5EF4-FFF2-40B4-BE49-F238E27FC236}">
                    <a16:creationId xmlns:a16="http://schemas.microsoft.com/office/drawing/2014/main" id="{F5152F1E-6ACF-B946-8179-9D11D7ECCA12}"/>
                  </a:ext>
                </a:extLst>
              </p:cNvPr>
              <p:cNvSpPr/>
              <p:nvPr/>
            </p:nvSpPr>
            <p:spPr>
              <a:xfrm>
                <a:off x="6819932" y="5339986"/>
                <a:ext cx="0" cy="3646"/>
              </a:xfrm>
              <a:custGeom>
                <a:avLst/>
                <a:gdLst/>
                <a:ahLst/>
                <a:cxnLst/>
                <a:rect l="0" t="0" r="0" b="0"/>
                <a:pathLst>
                  <a:path h="3067">
                    <a:moveTo>
                      <a:pt x="0" y="0"/>
                    </a:moveTo>
                    <a:lnTo>
                      <a:pt x="0" y="3067"/>
                    </a:lnTo>
                  </a:path>
                </a:pathLst>
              </a:custGeom>
              <a:ln w="5420" cap="flat">
                <a:solidFill>
                  <a:srgbClr val="3B81A0">
                    <a:alpha val="100000"/>
                  </a:srgbClr>
                </a:solidFill>
                <a:prstDash val="solid"/>
                <a:round/>
              </a:ln>
            </p:spPr>
            <p:txBody>
              <a:bodyPr/>
              <a:lstStyle/>
              <a:p>
                <a:endParaRPr/>
              </a:p>
            </p:txBody>
          </p:sp>
          <p:sp>
            <p:nvSpPr>
              <p:cNvPr id="5930" name="pg1604">
                <a:extLst>
                  <a:ext uri="{FF2B5EF4-FFF2-40B4-BE49-F238E27FC236}">
                    <a16:creationId xmlns:a16="http://schemas.microsoft.com/office/drawing/2014/main" id="{F42641FB-1236-9241-9426-AAC85EAE1373}"/>
                  </a:ext>
                </a:extLst>
              </p:cNvPr>
              <p:cNvSpPr/>
              <p:nvPr/>
            </p:nvSpPr>
            <p:spPr>
              <a:xfrm>
                <a:off x="6780812" y="5334308"/>
                <a:ext cx="78237" cy="5676"/>
              </a:xfrm>
              <a:custGeom>
                <a:avLst/>
                <a:gdLst/>
                <a:ahLst/>
                <a:cxnLst/>
                <a:rect l="0" t="0" r="0" b="0"/>
                <a:pathLst>
                  <a:path w="69364" h="4775">
                    <a:moveTo>
                      <a:pt x="0" y="0"/>
                    </a:moveTo>
                    <a:lnTo>
                      <a:pt x="0" y="4775"/>
                    </a:lnTo>
                    <a:lnTo>
                      <a:pt x="69364" y="4775"/>
                    </a:lnTo>
                    <a:lnTo>
                      <a:pt x="69364" y="0"/>
                    </a:lnTo>
                    <a:close/>
                  </a:path>
                </a:pathLst>
              </a:custGeom>
              <a:solidFill>
                <a:srgbClr val="F6F4F7">
                  <a:alpha val="100000"/>
                </a:srgbClr>
              </a:solidFill>
              <a:ln w="5420" cap="rnd">
                <a:solidFill>
                  <a:srgbClr val="3B81A0">
                    <a:alpha val="100000"/>
                  </a:srgbClr>
                </a:solidFill>
                <a:prstDash val="solid"/>
                <a:round/>
              </a:ln>
            </p:spPr>
            <p:txBody>
              <a:bodyPr/>
              <a:lstStyle/>
              <a:p>
                <a:endParaRPr/>
              </a:p>
            </p:txBody>
          </p:sp>
          <p:sp>
            <p:nvSpPr>
              <p:cNvPr id="5931" name="pl1605">
                <a:extLst>
                  <a:ext uri="{FF2B5EF4-FFF2-40B4-BE49-F238E27FC236}">
                    <a16:creationId xmlns:a16="http://schemas.microsoft.com/office/drawing/2014/main" id="{EE232741-9819-E241-AA74-7E9109C909F1}"/>
                  </a:ext>
                </a:extLst>
              </p:cNvPr>
              <p:cNvSpPr/>
              <p:nvPr/>
            </p:nvSpPr>
            <p:spPr>
              <a:xfrm>
                <a:off x="6780812" y="5336058"/>
                <a:ext cx="78237" cy="0"/>
              </a:xfrm>
              <a:custGeom>
                <a:avLst/>
                <a:gdLst/>
                <a:ahLst/>
                <a:cxnLst/>
                <a:rect l="0" t="0" r="0" b="0"/>
                <a:pathLst>
                  <a:path w="69364">
                    <a:moveTo>
                      <a:pt x="0" y="0"/>
                    </a:moveTo>
                    <a:lnTo>
                      <a:pt x="69364" y="0"/>
                    </a:lnTo>
                  </a:path>
                </a:pathLst>
              </a:custGeom>
              <a:ln w="10840" cap="flat">
                <a:solidFill>
                  <a:srgbClr val="3B81A0">
                    <a:alpha val="100000"/>
                  </a:srgbClr>
                </a:solidFill>
                <a:prstDash val="solid"/>
                <a:round/>
              </a:ln>
            </p:spPr>
            <p:txBody>
              <a:bodyPr/>
              <a:lstStyle/>
              <a:p>
                <a:endParaRPr/>
              </a:p>
            </p:txBody>
          </p:sp>
          <p:sp>
            <p:nvSpPr>
              <p:cNvPr id="5932" name="pt1606">
                <a:extLst>
                  <a:ext uri="{FF2B5EF4-FFF2-40B4-BE49-F238E27FC236}">
                    <a16:creationId xmlns:a16="http://schemas.microsoft.com/office/drawing/2014/main" id="{CB6BEAC9-A794-D44C-8182-06F60C6D2D7C}"/>
                  </a:ext>
                </a:extLst>
              </p:cNvPr>
              <p:cNvSpPr/>
              <p:nvPr/>
            </p:nvSpPr>
            <p:spPr>
              <a:xfrm>
                <a:off x="6896248" y="5283626"/>
                <a:ext cx="56002" cy="59027"/>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933" name="pt1607">
                <a:extLst>
                  <a:ext uri="{FF2B5EF4-FFF2-40B4-BE49-F238E27FC236}">
                    <a16:creationId xmlns:a16="http://schemas.microsoft.com/office/drawing/2014/main" id="{C160DA96-784E-A54D-88AF-A2B8825E8FAB}"/>
                  </a:ext>
                </a:extLst>
              </p:cNvPr>
              <p:cNvSpPr/>
              <p:nvPr/>
            </p:nvSpPr>
            <p:spPr>
              <a:xfrm>
                <a:off x="6896248" y="5292522"/>
                <a:ext cx="42480" cy="45125"/>
              </a:xfrm>
              <a:prstGeom prst="ellipse">
                <a:avLst/>
              </a:prstGeom>
              <a:solidFill>
                <a:srgbClr val="E5BF6A">
                  <a:alpha val="100000"/>
                </a:srgbClr>
              </a:solidFill>
              <a:ln w="9000" cap="rnd">
                <a:solidFill>
                  <a:srgbClr val="E5BF6A">
                    <a:alpha val="100000"/>
                  </a:srgbClr>
                </a:solidFill>
                <a:prstDash val="solid"/>
                <a:round/>
              </a:ln>
            </p:spPr>
            <p:txBody>
              <a:bodyPr/>
              <a:lstStyle/>
              <a:p>
                <a:endParaRPr/>
              </a:p>
            </p:txBody>
          </p:sp>
          <p:sp>
            <p:nvSpPr>
              <p:cNvPr id="5934" name="pl1608">
                <a:extLst>
                  <a:ext uri="{FF2B5EF4-FFF2-40B4-BE49-F238E27FC236}">
                    <a16:creationId xmlns:a16="http://schemas.microsoft.com/office/drawing/2014/main" id="{E1BFB725-E9BD-FC4D-8EAC-8E3F66563F76}"/>
                  </a:ext>
                </a:extLst>
              </p:cNvPr>
              <p:cNvSpPr/>
              <p:nvPr/>
            </p:nvSpPr>
            <p:spPr>
              <a:xfrm>
                <a:off x="6924249" y="5327760"/>
                <a:ext cx="0" cy="6501"/>
              </a:xfrm>
              <a:custGeom>
                <a:avLst/>
                <a:gdLst/>
                <a:ahLst/>
                <a:cxnLst/>
                <a:rect l="0" t="0" r="0" b="0"/>
                <a:pathLst>
                  <a:path h="5468">
                    <a:moveTo>
                      <a:pt x="0" y="5468"/>
                    </a:moveTo>
                    <a:lnTo>
                      <a:pt x="0" y="0"/>
                    </a:lnTo>
                  </a:path>
                </a:pathLst>
              </a:custGeom>
              <a:ln w="5420" cap="flat">
                <a:solidFill>
                  <a:srgbClr val="E5BF6A">
                    <a:alpha val="100000"/>
                  </a:srgbClr>
                </a:solidFill>
                <a:prstDash val="solid"/>
                <a:round/>
              </a:ln>
            </p:spPr>
            <p:txBody>
              <a:bodyPr/>
              <a:lstStyle/>
              <a:p>
                <a:endParaRPr/>
              </a:p>
            </p:txBody>
          </p:sp>
          <p:sp>
            <p:nvSpPr>
              <p:cNvPr id="5935" name="pl1609">
                <a:extLst>
                  <a:ext uri="{FF2B5EF4-FFF2-40B4-BE49-F238E27FC236}">
                    <a16:creationId xmlns:a16="http://schemas.microsoft.com/office/drawing/2014/main" id="{45A70328-9670-DA44-8922-F989A187CA40}"/>
                  </a:ext>
                </a:extLst>
              </p:cNvPr>
              <p:cNvSpPr/>
              <p:nvPr/>
            </p:nvSpPr>
            <p:spPr>
              <a:xfrm>
                <a:off x="6924249" y="5341947"/>
                <a:ext cx="0" cy="10499"/>
              </a:xfrm>
              <a:custGeom>
                <a:avLst/>
                <a:gdLst/>
                <a:ahLst/>
                <a:cxnLst/>
                <a:rect l="0" t="0" r="0" b="0"/>
                <a:pathLst>
                  <a:path h="8832">
                    <a:moveTo>
                      <a:pt x="0" y="0"/>
                    </a:moveTo>
                    <a:lnTo>
                      <a:pt x="0" y="8832"/>
                    </a:lnTo>
                  </a:path>
                </a:pathLst>
              </a:custGeom>
              <a:ln w="5420" cap="flat">
                <a:solidFill>
                  <a:srgbClr val="E5BF6A">
                    <a:alpha val="100000"/>
                  </a:srgbClr>
                </a:solidFill>
                <a:prstDash val="solid"/>
                <a:round/>
              </a:ln>
            </p:spPr>
            <p:txBody>
              <a:bodyPr/>
              <a:lstStyle/>
              <a:p>
                <a:endParaRPr/>
              </a:p>
            </p:txBody>
          </p:sp>
          <p:sp>
            <p:nvSpPr>
              <p:cNvPr id="5936" name="pg1610">
                <a:extLst>
                  <a:ext uri="{FF2B5EF4-FFF2-40B4-BE49-F238E27FC236}">
                    <a16:creationId xmlns:a16="http://schemas.microsoft.com/office/drawing/2014/main" id="{4A36D514-BA9E-274C-8854-1AE5AE183FFD}"/>
                  </a:ext>
                </a:extLst>
              </p:cNvPr>
              <p:cNvSpPr/>
              <p:nvPr/>
            </p:nvSpPr>
            <p:spPr>
              <a:xfrm>
                <a:off x="6885130" y="5334261"/>
                <a:ext cx="78237" cy="7685"/>
              </a:xfrm>
              <a:custGeom>
                <a:avLst/>
                <a:gdLst/>
                <a:ahLst/>
                <a:cxnLst/>
                <a:rect l="0" t="0" r="0" b="0"/>
                <a:pathLst>
                  <a:path w="69364" h="6464">
                    <a:moveTo>
                      <a:pt x="0" y="0"/>
                    </a:moveTo>
                    <a:lnTo>
                      <a:pt x="0" y="6464"/>
                    </a:lnTo>
                    <a:lnTo>
                      <a:pt x="69364" y="6464"/>
                    </a:lnTo>
                    <a:lnTo>
                      <a:pt x="69364" y="0"/>
                    </a:lnTo>
                    <a:close/>
                  </a:path>
                </a:pathLst>
              </a:custGeom>
              <a:solidFill>
                <a:srgbClr val="F6F4F7">
                  <a:alpha val="100000"/>
                </a:srgbClr>
              </a:solidFill>
              <a:ln w="5420" cap="rnd">
                <a:solidFill>
                  <a:srgbClr val="E5BF6A">
                    <a:alpha val="100000"/>
                  </a:srgbClr>
                </a:solidFill>
                <a:prstDash val="solid"/>
                <a:round/>
              </a:ln>
            </p:spPr>
            <p:txBody>
              <a:bodyPr/>
              <a:lstStyle/>
              <a:p>
                <a:endParaRPr/>
              </a:p>
            </p:txBody>
          </p:sp>
          <p:sp>
            <p:nvSpPr>
              <p:cNvPr id="5937" name="pl1611">
                <a:extLst>
                  <a:ext uri="{FF2B5EF4-FFF2-40B4-BE49-F238E27FC236}">
                    <a16:creationId xmlns:a16="http://schemas.microsoft.com/office/drawing/2014/main" id="{BCA61190-D95B-EC4E-9F2E-A40A4D328CF1}"/>
                  </a:ext>
                </a:extLst>
              </p:cNvPr>
              <p:cNvSpPr/>
              <p:nvPr/>
            </p:nvSpPr>
            <p:spPr>
              <a:xfrm>
                <a:off x="6885130" y="5340342"/>
                <a:ext cx="78237" cy="0"/>
              </a:xfrm>
              <a:custGeom>
                <a:avLst/>
                <a:gdLst/>
                <a:ahLst/>
                <a:cxnLst/>
                <a:rect l="0" t="0" r="0" b="0"/>
                <a:pathLst>
                  <a:path w="69364">
                    <a:moveTo>
                      <a:pt x="0" y="0"/>
                    </a:moveTo>
                    <a:lnTo>
                      <a:pt x="69364" y="0"/>
                    </a:lnTo>
                  </a:path>
                </a:pathLst>
              </a:custGeom>
              <a:ln w="10840" cap="flat">
                <a:solidFill>
                  <a:srgbClr val="E5BF6A">
                    <a:alpha val="100000"/>
                  </a:srgbClr>
                </a:solidFill>
                <a:prstDash val="solid"/>
                <a:round/>
              </a:ln>
            </p:spPr>
            <p:txBody>
              <a:bodyPr/>
              <a:lstStyle/>
              <a:p>
                <a:endParaRPr/>
              </a:p>
            </p:txBody>
          </p:sp>
        </p:grpSp>
        <p:cxnSp>
          <p:nvCxnSpPr>
            <p:cNvPr id="9" name="Straight Connector 8">
              <a:extLst>
                <a:ext uri="{FF2B5EF4-FFF2-40B4-BE49-F238E27FC236}">
                  <a16:creationId xmlns:a16="http://schemas.microsoft.com/office/drawing/2014/main" id="{F9A2CA2E-6948-EF47-B68E-DA14F1489507}"/>
                </a:ext>
              </a:extLst>
            </p:cNvPr>
            <p:cNvCxnSpPr>
              <a:stCxn id="6470" idx="0"/>
              <a:endCxn id="6470" idx="0"/>
            </p:cNvCxnSpPr>
            <p:nvPr/>
          </p:nvCxnSpPr>
          <p:spPr>
            <a:xfrm>
              <a:off x="4168944" y="58313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D764A6-5F39-2E49-A130-210E98EEB81C}"/>
                </a:ext>
              </a:extLst>
            </p:cNvPr>
            <p:cNvCxnSpPr/>
            <p:nvPr/>
          </p:nvCxnSpPr>
          <p:spPr>
            <a:xfrm>
              <a:off x="4235361" y="5775684"/>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08" name="Straight Connector 2407">
              <a:extLst>
                <a:ext uri="{FF2B5EF4-FFF2-40B4-BE49-F238E27FC236}">
                  <a16:creationId xmlns:a16="http://schemas.microsoft.com/office/drawing/2014/main" id="{432DF456-4780-854A-B61C-AE5651450549}"/>
                </a:ext>
              </a:extLst>
            </p:cNvPr>
            <p:cNvCxnSpPr/>
            <p:nvPr/>
          </p:nvCxnSpPr>
          <p:spPr>
            <a:xfrm>
              <a:off x="4344535" y="5775684"/>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09" name="Straight Connector 2408">
              <a:extLst>
                <a:ext uri="{FF2B5EF4-FFF2-40B4-BE49-F238E27FC236}">
                  <a16:creationId xmlns:a16="http://schemas.microsoft.com/office/drawing/2014/main" id="{822B8D91-A71E-BB46-A33D-5134572D4CE7}"/>
                </a:ext>
              </a:extLst>
            </p:cNvPr>
            <p:cNvCxnSpPr/>
            <p:nvPr/>
          </p:nvCxnSpPr>
          <p:spPr>
            <a:xfrm>
              <a:off x="4443734"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0" name="Straight Connector 2409">
              <a:extLst>
                <a:ext uri="{FF2B5EF4-FFF2-40B4-BE49-F238E27FC236}">
                  <a16:creationId xmlns:a16="http://schemas.microsoft.com/office/drawing/2014/main" id="{6119DC5E-511A-AE42-A232-84BBF6C90032}"/>
                </a:ext>
              </a:extLst>
            </p:cNvPr>
            <p:cNvCxnSpPr/>
            <p:nvPr/>
          </p:nvCxnSpPr>
          <p:spPr>
            <a:xfrm>
              <a:off x="4549582" y="5775684"/>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1" name="Straight Connector 2410">
              <a:extLst>
                <a:ext uri="{FF2B5EF4-FFF2-40B4-BE49-F238E27FC236}">
                  <a16:creationId xmlns:a16="http://schemas.microsoft.com/office/drawing/2014/main" id="{FAF32F63-ACC5-0346-9EB6-AE46FF3CDE80}"/>
                </a:ext>
              </a:extLst>
            </p:cNvPr>
            <p:cNvCxnSpPr/>
            <p:nvPr/>
          </p:nvCxnSpPr>
          <p:spPr>
            <a:xfrm>
              <a:off x="4655431"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2" name="Straight Connector 2411">
              <a:extLst>
                <a:ext uri="{FF2B5EF4-FFF2-40B4-BE49-F238E27FC236}">
                  <a16:creationId xmlns:a16="http://schemas.microsoft.com/office/drawing/2014/main" id="{96DE1501-64A3-6741-8A06-1922C29D3757}"/>
                </a:ext>
              </a:extLst>
            </p:cNvPr>
            <p:cNvCxnSpPr/>
            <p:nvPr/>
          </p:nvCxnSpPr>
          <p:spPr>
            <a:xfrm>
              <a:off x="4757955"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3" name="Straight Connector 2412">
              <a:extLst>
                <a:ext uri="{FF2B5EF4-FFF2-40B4-BE49-F238E27FC236}">
                  <a16:creationId xmlns:a16="http://schemas.microsoft.com/office/drawing/2014/main" id="{210BFF65-1010-D746-B9F3-E250627331F4}"/>
                </a:ext>
              </a:extLst>
            </p:cNvPr>
            <p:cNvCxnSpPr/>
            <p:nvPr/>
          </p:nvCxnSpPr>
          <p:spPr>
            <a:xfrm>
              <a:off x="4860479" y="577760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4" name="Straight Connector 2413">
              <a:extLst>
                <a:ext uri="{FF2B5EF4-FFF2-40B4-BE49-F238E27FC236}">
                  <a16:creationId xmlns:a16="http://schemas.microsoft.com/office/drawing/2014/main" id="{3600A4AC-E943-2D4F-9B33-943A5F0BF61E}"/>
                </a:ext>
              </a:extLst>
            </p:cNvPr>
            <p:cNvCxnSpPr/>
            <p:nvPr/>
          </p:nvCxnSpPr>
          <p:spPr>
            <a:xfrm>
              <a:off x="4966328"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5" name="Straight Connector 2414">
              <a:extLst>
                <a:ext uri="{FF2B5EF4-FFF2-40B4-BE49-F238E27FC236}">
                  <a16:creationId xmlns:a16="http://schemas.microsoft.com/office/drawing/2014/main" id="{A4095C3A-498F-E54B-B236-5E03A8B63C13}"/>
                </a:ext>
              </a:extLst>
            </p:cNvPr>
            <p:cNvCxnSpPr/>
            <p:nvPr/>
          </p:nvCxnSpPr>
          <p:spPr>
            <a:xfrm>
              <a:off x="5072177"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6" name="Straight Connector 2415">
              <a:extLst>
                <a:ext uri="{FF2B5EF4-FFF2-40B4-BE49-F238E27FC236}">
                  <a16:creationId xmlns:a16="http://schemas.microsoft.com/office/drawing/2014/main" id="{93D9D41E-522F-5945-A103-39FAD6D986A8}"/>
                </a:ext>
              </a:extLst>
            </p:cNvPr>
            <p:cNvCxnSpPr/>
            <p:nvPr/>
          </p:nvCxnSpPr>
          <p:spPr>
            <a:xfrm>
              <a:off x="5174701"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7" name="Straight Connector 2416">
              <a:extLst>
                <a:ext uri="{FF2B5EF4-FFF2-40B4-BE49-F238E27FC236}">
                  <a16:creationId xmlns:a16="http://schemas.microsoft.com/office/drawing/2014/main" id="{4DC6D18A-59D5-4F4A-B683-AC8C78715419}"/>
                </a:ext>
              </a:extLst>
            </p:cNvPr>
            <p:cNvCxnSpPr/>
            <p:nvPr/>
          </p:nvCxnSpPr>
          <p:spPr>
            <a:xfrm>
              <a:off x="5280549" y="5772359"/>
              <a:ext cx="0" cy="504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18" name="Straight Connector 2417">
              <a:extLst>
                <a:ext uri="{FF2B5EF4-FFF2-40B4-BE49-F238E27FC236}">
                  <a16:creationId xmlns:a16="http://schemas.microsoft.com/office/drawing/2014/main" id="{602FB038-15D1-6D4C-93A1-D50DB57177F0}"/>
                </a:ext>
              </a:extLst>
            </p:cNvPr>
            <p:cNvCxnSpPr/>
            <p:nvPr/>
          </p:nvCxnSpPr>
          <p:spPr>
            <a:xfrm>
              <a:off x="5383072" y="5772359"/>
              <a:ext cx="0" cy="50400"/>
            </a:xfrm>
            <a:prstGeom prst="line">
              <a:avLst/>
            </a:prstGeom>
            <a:ln w="12700"/>
          </p:spPr>
          <p:style>
            <a:lnRef idx="1">
              <a:schemeClr val="dk1"/>
            </a:lnRef>
            <a:fillRef idx="0">
              <a:schemeClr val="dk1"/>
            </a:fillRef>
            <a:effectRef idx="0">
              <a:schemeClr val="dk1"/>
            </a:effectRef>
            <a:fontRef idx="minor">
              <a:schemeClr val="tx1"/>
            </a:fontRef>
          </p:style>
        </p:cxnSp>
      </p:grpSp>
      <p:sp>
        <p:nvSpPr>
          <p:cNvPr id="2420" name="Rectangle 2419">
            <a:extLst>
              <a:ext uri="{FF2B5EF4-FFF2-40B4-BE49-F238E27FC236}">
                <a16:creationId xmlns:a16="http://schemas.microsoft.com/office/drawing/2014/main" id="{B19A2F8B-3240-CE46-B575-98F48D22EE83}"/>
              </a:ext>
            </a:extLst>
          </p:cNvPr>
          <p:cNvSpPr/>
          <p:nvPr/>
        </p:nvSpPr>
        <p:spPr>
          <a:xfrm>
            <a:off x="5500363" y="4704079"/>
            <a:ext cx="1700928" cy="157350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421" name="Rectangle 2420">
            <a:extLst>
              <a:ext uri="{FF2B5EF4-FFF2-40B4-BE49-F238E27FC236}">
                <a16:creationId xmlns:a16="http://schemas.microsoft.com/office/drawing/2014/main" id="{A4E2CCB0-F0C0-474E-BF3A-38FCA525D888}"/>
              </a:ext>
            </a:extLst>
          </p:cNvPr>
          <p:cNvSpPr/>
          <p:nvPr/>
        </p:nvSpPr>
        <p:spPr>
          <a:xfrm>
            <a:off x="3829915" y="2492464"/>
            <a:ext cx="1670448" cy="111318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422" name="Rectangle 2421">
            <a:extLst>
              <a:ext uri="{FF2B5EF4-FFF2-40B4-BE49-F238E27FC236}">
                <a16:creationId xmlns:a16="http://schemas.microsoft.com/office/drawing/2014/main" id="{AB4F3B45-F5B3-7640-9846-80B8BB41FBB2}"/>
              </a:ext>
            </a:extLst>
          </p:cNvPr>
          <p:cNvSpPr/>
          <p:nvPr/>
        </p:nvSpPr>
        <p:spPr>
          <a:xfrm>
            <a:off x="2316075" y="1348796"/>
            <a:ext cx="3184288" cy="111318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13373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46BB24-B9F5-EC43-B476-FA431442E230}"/>
              </a:ext>
            </a:extLst>
          </p:cNvPr>
          <p:cNvSpPr>
            <a:spLocks noGrp="1"/>
          </p:cNvSpPr>
          <p:nvPr>
            <p:ph type="sldNum" sz="quarter" idx="12"/>
          </p:nvPr>
        </p:nvSpPr>
        <p:spPr/>
        <p:txBody>
          <a:bodyPr/>
          <a:lstStyle/>
          <a:p>
            <a:fld id="{333580A7-5C17-254E-BA9E-EA7561DD2DD5}" type="slidenum">
              <a:rPr lang="en-US" smtClean="0"/>
              <a:t>3</a:t>
            </a:fld>
            <a:endParaRPr lang="en-US"/>
          </a:p>
        </p:txBody>
      </p:sp>
      <p:sp>
        <p:nvSpPr>
          <p:cNvPr id="28" name="TextBox 27">
            <a:extLst>
              <a:ext uri="{FF2B5EF4-FFF2-40B4-BE49-F238E27FC236}">
                <a16:creationId xmlns:a16="http://schemas.microsoft.com/office/drawing/2014/main" id="{9CF9A987-CD96-DA4C-ABFF-0C2F9A1C1466}"/>
              </a:ext>
            </a:extLst>
          </p:cNvPr>
          <p:cNvSpPr txBox="1"/>
          <p:nvPr/>
        </p:nvSpPr>
        <p:spPr>
          <a:xfrm>
            <a:off x="659756" y="7054189"/>
            <a:ext cx="6309017" cy="1200329"/>
          </a:xfrm>
          <a:prstGeom prst="rect">
            <a:avLst/>
          </a:prstGeom>
          <a:noFill/>
        </p:spPr>
        <p:txBody>
          <a:bodyPr wrap="square" rtlCol="0">
            <a:spAutoFit/>
          </a:bodyPr>
          <a:lstStyle/>
          <a:p>
            <a:pPr algn="just">
              <a:lnSpc>
                <a:spcPct val="200000"/>
              </a:lnSpc>
            </a:pPr>
            <a:r>
              <a:rPr lang="en-US" sz="1200" b="1" dirty="0">
                <a:latin typeface="Times New Roman" panose="02020603050405020304" pitchFamily="18" charset="0"/>
                <a:ea typeface="Helvetica Neue" panose="02000503000000020004" pitchFamily="2" charset="0"/>
                <a:cs typeface="Times New Roman" panose="02020603050405020304" pitchFamily="18" charset="0"/>
              </a:rPr>
              <a:t>FIGURE S2 | </a:t>
            </a:r>
            <a:r>
              <a:rPr lang="en-US" sz="1200" dirty="0">
                <a:latin typeface="Times New Roman" panose="02020603050405020304" pitchFamily="18" charset="0"/>
                <a:ea typeface="Helvetica Neue" panose="02000503000000020004" pitchFamily="2" charset="0"/>
                <a:cs typeface="Times New Roman" panose="02020603050405020304" pitchFamily="18" charset="0"/>
              </a:rPr>
              <a:t>Characteristics of high Fe mutant</a:t>
            </a:r>
            <a:endParaRPr lang="en-JP" sz="1200" dirty="0">
              <a:latin typeface="Times New Roman" panose="02020603050405020304" pitchFamily="18" charset="0"/>
              <a:ea typeface="Yu Mincho" panose="02020400000000000000" pitchFamily="18" charset="-128"/>
              <a:cs typeface="Times New Roman" panose="02020603050405020304" pitchFamily="18" charset="0"/>
            </a:endParaRPr>
          </a:p>
          <a:p>
            <a:pPr algn="just"/>
            <a:r>
              <a:rPr lang="en-US" sz="1200" b="1" dirty="0">
                <a:latin typeface="Times New Roman" panose="02020603050405020304" pitchFamily="18" charset="0"/>
                <a:ea typeface="Helvetica Neue" panose="02000503000000020004" pitchFamily="2" charset="0"/>
                <a:cs typeface="Times New Roman" panose="02020603050405020304" pitchFamily="18" charset="0"/>
              </a:rPr>
              <a:t>(A)</a:t>
            </a:r>
            <a:r>
              <a:rPr lang="en-US" sz="1200" dirty="0">
                <a:latin typeface="Times New Roman" panose="02020603050405020304" pitchFamily="18" charset="0"/>
                <a:ea typeface="Helvetica Neue" panose="02000503000000020004" pitchFamily="2" charset="0"/>
                <a:cs typeface="Times New Roman" panose="02020603050405020304" pitchFamily="18" charset="0"/>
              </a:rPr>
              <a:t> Whole plant of WT and 1095_k, Scale bar = 20 cm </a:t>
            </a:r>
            <a:r>
              <a:rPr lang="en-US" altLang="ja-JP" sz="1200" b="1" dirty="0">
                <a:latin typeface="Times New Roman" panose="02020603050405020304" pitchFamily="18" charset="0"/>
                <a:ea typeface="Helvetica Neue" panose="02000503000000020004" pitchFamily="2" charset="0"/>
                <a:cs typeface="Times New Roman" panose="02020603050405020304" pitchFamily="18" charset="0"/>
              </a:rPr>
              <a:t>(B)</a:t>
            </a:r>
            <a:r>
              <a:rPr lang="en-US" altLang="ja-JP" sz="1200" dirty="0">
                <a:latin typeface="Times New Roman" panose="02020603050405020304" pitchFamily="18" charset="0"/>
                <a:ea typeface="Helvetica Neue" panose="02000503000000020004" pitchFamily="2" charset="0"/>
                <a:cs typeface="Times New Roman" panose="02020603050405020304" pitchFamily="18" charset="0"/>
              </a:rPr>
              <a:t> panicle of WT and 1095_k, Scale bar = 10 cm, </a:t>
            </a:r>
            <a:r>
              <a:rPr lang="en-US" altLang="ja-JP" sz="1200" b="1" dirty="0">
                <a:latin typeface="Times New Roman" panose="02020603050405020304" pitchFamily="18" charset="0"/>
                <a:ea typeface="Helvetica Neue" panose="02000503000000020004" pitchFamily="2" charset="0"/>
                <a:cs typeface="Times New Roman" panose="02020603050405020304" pitchFamily="18" charset="0"/>
              </a:rPr>
              <a:t>(C)</a:t>
            </a:r>
            <a:r>
              <a:rPr lang="en-US" altLang="ja-JP" sz="1200" dirty="0">
                <a:latin typeface="Times New Roman" panose="02020603050405020304" pitchFamily="18" charset="0"/>
                <a:ea typeface="Helvetica Neue" panose="02000503000000020004" pitchFamily="2" charset="0"/>
                <a:cs typeface="Times New Roman" panose="02020603050405020304" pitchFamily="18" charset="0"/>
              </a:rPr>
              <a:t> Brown rice and polished rice of WT and 1095_k, Scale bar = 2 cm. Plants were harvested from the paddy field after maturation. Representative photographs for each genotype were selected.</a:t>
            </a:r>
            <a:endParaRPr lang="en-JP"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8DDD8AE-EC9A-6244-BA78-9EA4234D7FEF}"/>
              </a:ext>
            </a:extLst>
          </p:cNvPr>
          <p:cNvPicPr>
            <a:picLocks noChangeAspect="1"/>
          </p:cNvPicPr>
          <p:nvPr/>
        </p:nvPicPr>
        <p:blipFill rotWithShape="1">
          <a:blip r:embed="rId2"/>
          <a:srcRect l="21594" t="3035" r="10421"/>
          <a:stretch/>
        </p:blipFill>
        <p:spPr>
          <a:xfrm>
            <a:off x="586581" y="773926"/>
            <a:ext cx="2654758" cy="5676987"/>
          </a:xfrm>
          <a:prstGeom prst="rect">
            <a:avLst/>
          </a:prstGeom>
        </p:spPr>
      </p:pic>
      <p:cxnSp>
        <p:nvCxnSpPr>
          <p:cNvPr id="16" name="Straight Connector 15">
            <a:extLst>
              <a:ext uri="{FF2B5EF4-FFF2-40B4-BE49-F238E27FC236}">
                <a16:creationId xmlns:a16="http://schemas.microsoft.com/office/drawing/2014/main" id="{78112AD2-5E15-DE4E-BED5-D0A31FA5492A}"/>
              </a:ext>
            </a:extLst>
          </p:cNvPr>
          <p:cNvCxnSpPr>
            <a:cxnSpLocks/>
          </p:cNvCxnSpPr>
          <p:nvPr/>
        </p:nvCxnSpPr>
        <p:spPr>
          <a:xfrm>
            <a:off x="3009846" y="4877003"/>
            <a:ext cx="1" cy="12459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B08D572-92B6-D344-BF19-DDBD07F879A4}"/>
              </a:ext>
            </a:extLst>
          </p:cNvPr>
          <p:cNvSpPr/>
          <p:nvPr/>
        </p:nvSpPr>
        <p:spPr>
          <a:xfrm>
            <a:off x="593725" y="534192"/>
            <a:ext cx="2641599" cy="2738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18" name="Rectangle 17">
            <a:extLst>
              <a:ext uri="{FF2B5EF4-FFF2-40B4-BE49-F238E27FC236}">
                <a16:creationId xmlns:a16="http://schemas.microsoft.com/office/drawing/2014/main" id="{653E13F8-9264-B549-9EDF-73D62713E110}"/>
              </a:ext>
            </a:extLst>
          </p:cNvPr>
          <p:cNvSpPr/>
          <p:nvPr/>
        </p:nvSpPr>
        <p:spPr>
          <a:xfrm>
            <a:off x="865574" y="568602"/>
            <a:ext cx="1949940" cy="230832"/>
          </a:xfrm>
          <a:prstGeom prst="rect">
            <a:avLst/>
          </a:prstGeom>
        </p:spPr>
        <p:txBody>
          <a:bodyPr wrap="square">
            <a:spAutoFit/>
          </a:bodyPr>
          <a:lstStyle/>
          <a:p>
            <a:r>
              <a:rPr lang="en-US" sz="900" dirty="0">
                <a:solidFill>
                  <a:schemeClr val="bg1"/>
                </a:solidFill>
                <a:latin typeface="Helvetica" pitchFamily="2" charset="0"/>
              </a:rPr>
              <a:t>WT		               1095_k</a:t>
            </a:r>
          </a:p>
        </p:txBody>
      </p:sp>
      <p:pic>
        <p:nvPicPr>
          <p:cNvPr id="20" name="Picture 19">
            <a:extLst>
              <a:ext uri="{FF2B5EF4-FFF2-40B4-BE49-F238E27FC236}">
                <a16:creationId xmlns:a16="http://schemas.microsoft.com/office/drawing/2014/main" id="{11893DF6-3D8E-4D42-B8AA-2EF016855663}"/>
              </a:ext>
            </a:extLst>
          </p:cNvPr>
          <p:cNvPicPr>
            <a:picLocks noChangeAspect="1"/>
          </p:cNvPicPr>
          <p:nvPr/>
        </p:nvPicPr>
        <p:blipFill rotWithShape="1">
          <a:blip r:embed="rId3"/>
          <a:srcRect l="4571" r="7416" b="5183"/>
          <a:stretch/>
        </p:blipFill>
        <p:spPr>
          <a:xfrm>
            <a:off x="3451770" y="773927"/>
            <a:ext cx="3343447" cy="2400195"/>
          </a:xfrm>
          <a:prstGeom prst="rect">
            <a:avLst/>
          </a:prstGeom>
        </p:spPr>
      </p:pic>
      <p:sp>
        <p:nvSpPr>
          <p:cNvPr id="21" name="Rectangle 20">
            <a:extLst>
              <a:ext uri="{FF2B5EF4-FFF2-40B4-BE49-F238E27FC236}">
                <a16:creationId xmlns:a16="http://schemas.microsoft.com/office/drawing/2014/main" id="{8E43C2D6-D729-374B-86A8-5D233BC19C75}"/>
              </a:ext>
            </a:extLst>
          </p:cNvPr>
          <p:cNvSpPr/>
          <p:nvPr/>
        </p:nvSpPr>
        <p:spPr>
          <a:xfrm>
            <a:off x="3457576" y="534193"/>
            <a:ext cx="3330574" cy="2397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22" name="Rectangle 21">
            <a:extLst>
              <a:ext uri="{FF2B5EF4-FFF2-40B4-BE49-F238E27FC236}">
                <a16:creationId xmlns:a16="http://schemas.microsoft.com/office/drawing/2014/main" id="{70E7AC6A-0700-D24A-8B60-07B96711F2F3}"/>
              </a:ext>
            </a:extLst>
          </p:cNvPr>
          <p:cNvSpPr/>
          <p:nvPr/>
        </p:nvSpPr>
        <p:spPr>
          <a:xfrm>
            <a:off x="4166095" y="568602"/>
            <a:ext cx="2406472" cy="230832"/>
          </a:xfrm>
          <a:prstGeom prst="rect">
            <a:avLst/>
          </a:prstGeom>
        </p:spPr>
        <p:txBody>
          <a:bodyPr wrap="square">
            <a:spAutoFit/>
          </a:bodyPr>
          <a:lstStyle/>
          <a:p>
            <a:r>
              <a:rPr lang="en-US" sz="900" dirty="0">
                <a:solidFill>
                  <a:schemeClr val="bg1"/>
                </a:solidFill>
                <a:latin typeface="Helvetica" pitchFamily="2" charset="0"/>
              </a:rPr>
              <a:t>WT  		           1095_k</a:t>
            </a:r>
          </a:p>
        </p:txBody>
      </p:sp>
      <p:sp>
        <p:nvSpPr>
          <p:cNvPr id="23" name="Rectangle 22">
            <a:extLst>
              <a:ext uri="{FF2B5EF4-FFF2-40B4-BE49-F238E27FC236}">
                <a16:creationId xmlns:a16="http://schemas.microsoft.com/office/drawing/2014/main" id="{4BCC4824-F484-6741-A600-7810EFA340B8}"/>
              </a:ext>
            </a:extLst>
          </p:cNvPr>
          <p:cNvSpPr/>
          <p:nvPr/>
        </p:nvSpPr>
        <p:spPr>
          <a:xfrm>
            <a:off x="493684" y="212844"/>
            <a:ext cx="332294" cy="338554"/>
          </a:xfrm>
          <a:prstGeom prst="rect">
            <a:avLst/>
          </a:prstGeom>
        </p:spPr>
        <p:txBody>
          <a:bodyPr wrap="none">
            <a:spAutoFit/>
          </a:bodyPr>
          <a:lstStyle/>
          <a:p>
            <a:r>
              <a:rPr lang="en-US" sz="1600" b="1" dirty="0">
                <a:latin typeface="Helvetica" pitchFamily="2" charset="0"/>
              </a:rPr>
              <a:t>A</a:t>
            </a:r>
          </a:p>
        </p:txBody>
      </p:sp>
      <p:sp>
        <p:nvSpPr>
          <p:cNvPr id="24" name="Rectangle 23">
            <a:extLst>
              <a:ext uri="{FF2B5EF4-FFF2-40B4-BE49-F238E27FC236}">
                <a16:creationId xmlns:a16="http://schemas.microsoft.com/office/drawing/2014/main" id="{3F203ACC-D9F2-4B49-96FD-1EFC39E465C1}"/>
              </a:ext>
            </a:extLst>
          </p:cNvPr>
          <p:cNvSpPr/>
          <p:nvPr/>
        </p:nvSpPr>
        <p:spPr>
          <a:xfrm>
            <a:off x="3279918" y="212844"/>
            <a:ext cx="332294" cy="338554"/>
          </a:xfrm>
          <a:prstGeom prst="rect">
            <a:avLst/>
          </a:prstGeom>
        </p:spPr>
        <p:txBody>
          <a:bodyPr wrap="none">
            <a:spAutoFit/>
          </a:bodyPr>
          <a:lstStyle/>
          <a:p>
            <a:r>
              <a:rPr lang="en-US" sz="1600" b="1" dirty="0">
                <a:latin typeface="Helvetica" pitchFamily="2" charset="0"/>
              </a:rPr>
              <a:t>B</a:t>
            </a:r>
          </a:p>
        </p:txBody>
      </p:sp>
      <p:cxnSp>
        <p:nvCxnSpPr>
          <p:cNvPr id="26" name="Straight Connector 25">
            <a:extLst>
              <a:ext uri="{FF2B5EF4-FFF2-40B4-BE49-F238E27FC236}">
                <a16:creationId xmlns:a16="http://schemas.microsoft.com/office/drawing/2014/main" id="{981264F7-2D65-CE43-B8E2-8940A453772C}"/>
              </a:ext>
            </a:extLst>
          </p:cNvPr>
          <p:cNvCxnSpPr/>
          <p:nvPr/>
        </p:nvCxnSpPr>
        <p:spPr>
          <a:xfrm>
            <a:off x="7076212" y="2141679"/>
            <a:ext cx="0" cy="118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5F36C6-E559-DB49-818E-B23EE94996DE}"/>
              </a:ext>
            </a:extLst>
          </p:cNvPr>
          <p:cNvSpPr/>
          <p:nvPr/>
        </p:nvSpPr>
        <p:spPr>
          <a:xfrm>
            <a:off x="3270293" y="3119679"/>
            <a:ext cx="332294" cy="338554"/>
          </a:xfrm>
          <a:prstGeom prst="rect">
            <a:avLst/>
          </a:prstGeom>
        </p:spPr>
        <p:txBody>
          <a:bodyPr wrap="none">
            <a:spAutoFit/>
          </a:bodyPr>
          <a:lstStyle/>
          <a:p>
            <a:r>
              <a:rPr lang="en-US" sz="1600" b="1" dirty="0">
                <a:latin typeface="Helvetica" pitchFamily="2" charset="0"/>
              </a:rPr>
              <a:t>C</a:t>
            </a:r>
          </a:p>
        </p:txBody>
      </p:sp>
      <p:pic>
        <p:nvPicPr>
          <p:cNvPr id="5" name="Picture 4" descr="A picture containing weapon&#10;&#10;Description automatically generated">
            <a:extLst>
              <a:ext uri="{FF2B5EF4-FFF2-40B4-BE49-F238E27FC236}">
                <a16:creationId xmlns:a16="http://schemas.microsoft.com/office/drawing/2014/main" id="{A8314845-3E38-6825-4785-28BDB2939282}"/>
              </a:ext>
            </a:extLst>
          </p:cNvPr>
          <p:cNvPicPr>
            <a:picLocks noChangeAspect="1"/>
          </p:cNvPicPr>
          <p:nvPr/>
        </p:nvPicPr>
        <p:blipFill rotWithShape="1">
          <a:blip r:embed="rId4"/>
          <a:srcRect l="36890" t="43958"/>
          <a:stretch/>
        </p:blipFill>
        <p:spPr>
          <a:xfrm rot="16200000">
            <a:off x="3730838" y="3350106"/>
            <a:ext cx="2839033" cy="3362579"/>
          </a:xfrm>
          <a:prstGeom prst="rect">
            <a:avLst/>
          </a:prstGeom>
        </p:spPr>
      </p:pic>
      <p:sp>
        <p:nvSpPr>
          <p:cNvPr id="27" name="Rectangle 26">
            <a:extLst>
              <a:ext uri="{FF2B5EF4-FFF2-40B4-BE49-F238E27FC236}">
                <a16:creationId xmlns:a16="http://schemas.microsoft.com/office/drawing/2014/main" id="{1A44ADFB-6AA4-8ABA-CFE4-ECD7BFBF1AA4}"/>
              </a:ext>
            </a:extLst>
          </p:cNvPr>
          <p:cNvSpPr/>
          <p:nvPr/>
        </p:nvSpPr>
        <p:spPr>
          <a:xfrm>
            <a:off x="3476626" y="3425973"/>
            <a:ext cx="3349624" cy="2397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30" name="Rectangle 29">
            <a:extLst>
              <a:ext uri="{FF2B5EF4-FFF2-40B4-BE49-F238E27FC236}">
                <a16:creationId xmlns:a16="http://schemas.microsoft.com/office/drawing/2014/main" id="{6FED66AC-4077-2735-F067-AD4D520EC96D}"/>
              </a:ext>
            </a:extLst>
          </p:cNvPr>
          <p:cNvSpPr/>
          <p:nvPr/>
        </p:nvSpPr>
        <p:spPr>
          <a:xfrm>
            <a:off x="4055795" y="3428770"/>
            <a:ext cx="2406472" cy="230832"/>
          </a:xfrm>
          <a:prstGeom prst="rect">
            <a:avLst/>
          </a:prstGeom>
        </p:spPr>
        <p:txBody>
          <a:bodyPr wrap="square">
            <a:spAutoFit/>
          </a:bodyPr>
          <a:lstStyle/>
          <a:p>
            <a:r>
              <a:rPr lang="en-US" sz="900" dirty="0">
                <a:solidFill>
                  <a:schemeClr val="bg1"/>
                </a:solidFill>
                <a:latin typeface="Helvetica" pitchFamily="2" charset="0"/>
              </a:rPr>
              <a:t>WT  		                       1095_k</a:t>
            </a:r>
          </a:p>
        </p:txBody>
      </p:sp>
      <p:cxnSp>
        <p:nvCxnSpPr>
          <p:cNvPr id="19" name="Straight Connector 8">
            <a:extLst>
              <a:ext uri="{FF2B5EF4-FFF2-40B4-BE49-F238E27FC236}">
                <a16:creationId xmlns:a16="http://schemas.microsoft.com/office/drawing/2014/main" id="{AE07E9E9-C25B-5FA7-BF10-A0D953C6DD8E}"/>
              </a:ext>
            </a:extLst>
          </p:cNvPr>
          <p:cNvCxnSpPr>
            <a:cxnSpLocks/>
          </p:cNvCxnSpPr>
          <p:nvPr/>
        </p:nvCxnSpPr>
        <p:spPr>
          <a:xfrm>
            <a:off x="6750288" y="5070835"/>
            <a:ext cx="709" cy="10634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50">
            <a:extLst>
              <a:ext uri="{FF2B5EF4-FFF2-40B4-BE49-F238E27FC236}">
                <a16:creationId xmlns:a16="http://schemas.microsoft.com/office/drawing/2014/main" id="{CB0E11AF-F4AE-B096-CD67-E13F6F1A7D15}"/>
              </a:ext>
            </a:extLst>
          </p:cNvPr>
          <p:cNvCxnSpPr>
            <a:cxnSpLocks/>
          </p:cNvCxnSpPr>
          <p:nvPr/>
        </p:nvCxnSpPr>
        <p:spPr>
          <a:xfrm>
            <a:off x="6693062" y="1809699"/>
            <a:ext cx="0" cy="10290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F838EE8D-DF2D-7ED6-8CFC-C375DAB5BBAB}"/>
              </a:ext>
            </a:extLst>
          </p:cNvPr>
          <p:cNvSpPr txBox="1"/>
          <p:nvPr/>
        </p:nvSpPr>
        <p:spPr>
          <a:xfrm>
            <a:off x="4782304" y="3668504"/>
            <a:ext cx="736099" cy="230832"/>
          </a:xfrm>
          <a:prstGeom prst="rect">
            <a:avLst/>
          </a:prstGeom>
          <a:noFill/>
        </p:spPr>
        <p:txBody>
          <a:bodyPr wrap="none" rtlCol="0">
            <a:spAutoFit/>
          </a:bodyPr>
          <a:lstStyle/>
          <a:p>
            <a:r>
              <a:rPr kumimoji="1" lang="en-US" altLang="ja-JP" sz="900" dirty="0">
                <a:solidFill>
                  <a:schemeClr val="bg1"/>
                </a:solidFill>
                <a:latin typeface="Helvetica Light" panose="020B0403020202020204" pitchFamily="34" charset="0"/>
              </a:rPr>
              <a:t>Brown rice</a:t>
            </a:r>
            <a:endParaRPr kumimoji="1" lang="ja-JP" altLang="en-US" sz="900">
              <a:solidFill>
                <a:schemeClr val="bg1"/>
              </a:solidFill>
              <a:latin typeface="Helvetica Light" panose="020B0403020202020204" pitchFamily="34" charset="0"/>
            </a:endParaRPr>
          </a:p>
        </p:txBody>
      </p:sp>
      <p:sp>
        <p:nvSpPr>
          <p:cNvPr id="31" name="テキスト ボックス 30">
            <a:extLst>
              <a:ext uri="{FF2B5EF4-FFF2-40B4-BE49-F238E27FC236}">
                <a16:creationId xmlns:a16="http://schemas.microsoft.com/office/drawing/2014/main" id="{D0834300-513F-488D-E1BA-ADB9F26C3587}"/>
              </a:ext>
            </a:extLst>
          </p:cNvPr>
          <p:cNvSpPr txBox="1"/>
          <p:nvPr/>
        </p:nvSpPr>
        <p:spPr>
          <a:xfrm>
            <a:off x="4770977" y="5070835"/>
            <a:ext cx="851515" cy="230832"/>
          </a:xfrm>
          <a:prstGeom prst="rect">
            <a:avLst/>
          </a:prstGeom>
          <a:noFill/>
        </p:spPr>
        <p:txBody>
          <a:bodyPr wrap="none" rtlCol="0">
            <a:spAutoFit/>
          </a:bodyPr>
          <a:lstStyle/>
          <a:p>
            <a:r>
              <a:rPr kumimoji="1" lang="en-US" altLang="ja-JP" sz="900" dirty="0">
                <a:solidFill>
                  <a:schemeClr val="bg1"/>
                </a:solidFill>
                <a:latin typeface="Helvetica Light" panose="020B0403020202020204" pitchFamily="34" charset="0"/>
              </a:rPr>
              <a:t>Polished rice</a:t>
            </a:r>
            <a:endParaRPr kumimoji="1" lang="ja-JP" altLang="en-US" sz="90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752304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46834</TotalTime>
  <Words>391</Words>
  <Application>Microsoft Macintosh PowerPoint</Application>
  <PresentationFormat>ユーザー設定</PresentationFormat>
  <Paragraphs>177</Paragraphs>
  <Slides>3</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Arial</vt:lpstr>
      <vt:lpstr>Calibri</vt:lpstr>
      <vt:lpstr>Calibri Light</vt:lpstr>
      <vt:lpstr>Helvetica</vt:lpstr>
      <vt:lpstr>Helvetica Light</vt:lpstr>
      <vt:lpstr>Times New Roman</vt:lpstr>
      <vt:lpstr>Office Theme</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カンドワル　プラシャント</dc:creator>
  <cp:lastModifiedBy>神谷　岳洋</cp:lastModifiedBy>
  <cp:revision>368</cp:revision>
  <dcterms:created xsi:type="dcterms:W3CDTF">2020-04-29T01:26:37Z</dcterms:created>
  <dcterms:modified xsi:type="dcterms:W3CDTF">2022-05-02T20:20:41Z</dcterms:modified>
</cp:coreProperties>
</file>