
<file path=[Content_Types].xml><?xml version="1.0" encoding="utf-8"?>
<Types xmlns="http://schemas.openxmlformats.org/package/2006/content-types">
  <Default Extension="bin" ContentType="application/vnd.openxmlformats-officedocument.presentationml.printerSettings"/>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jpeg" ContentType="image/jpeg"/>
  <Default Extension="rels" ContentType="application/vnd.openxmlformats-package.relationship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jpg" ContentType="image/jpe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6" d="100"/>
          <a:sy n="146" d="100"/>
        </p:scale>
        <p:origin x="-10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printerSettings" Target="printerSettings/printerSettings1.bin"/><Relationship Id="rId7" Type="http://schemas.openxmlformats.org/officeDocument/2006/relationships/tableStyles" Target="tableStyles.xml"/><Relationship Id="rId2" Type="http://schemas.openxmlformats.org/officeDocument/2006/relationships/slide" Target="slides/slide1.xml"/><Relationship Id="rId6" Type="http://schemas.openxmlformats.org/officeDocument/2006/relationships/theme" Target="theme/theme1.xml"/><Relationship Id="rId1" Type="http://schemas.openxmlformats.org/officeDocument/2006/relationships/slideMaster" Target="slideMasters/slideMaster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24AAEB-4509-E54C-B046-A3DA0AD4E660}"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4A2D6-6A18-8F49-B1E9-3F6B9E062BF1}" type="slidenum">
              <a:rPr lang="en-US" smtClean="0"/>
              <a:t>‹#›</a:t>
            </a:fld>
            <a:endParaRPr lang="en-US"/>
          </a:p>
        </p:txBody>
      </p:sp>
    </p:spTree>
    <p:extLst>
      <p:ext uri="{BB962C8B-B14F-4D97-AF65-F5344CB8AC3E}">
        <p14:creationId xmlns:p14="http://schemas.microsoft.com/office/powerpoint/2010/main" val="112783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4AAEB-4509-E54C-B046-A3DA0AD4E660}"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4A2D6-6A18-8F49-B1E9-3F6B9E062BF1}" type="slidenum">
              <a:rPr lang="en-US" smtClean="0"/>
              <a:t>‹#›</a:t>
            </a:fld>
            <a:endParaRPr lang="en-US"/>
          </a:p>
        </p:txBody>
      </p:sp>
    </p:spTree>
    <p:extLst>
      <p:ext uri="{BB962C8B-B14F-4D97-AF65-F5344CB8AC3E}">
        <p14:creationId xmlns:p14="http://schemas.microsoft.com/office/powerpoint/2010/main" val="384373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4AAEB-4509-E54C-B046-A3DA0AD4E660}"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4A2D6-6A18-8F49-B1E9-3F6B9E062BF1}" type="slidenum">
              <a:rPr lang="en-US" smtClean="0"/>
              <a:t>‹#›</a:t>
            </a:fld>
            <a:endParaRPr lang="en-US"/>
          </a:p>
        </p:txBody>
      </p:sp>
    </p:spTree>
    <p:extLst>
      <p:ext uri="{BB962C8B-B14F-4D97-AF65-F5344CB8AC3E}">
        <p14:creationId xmlns:p14="http://schemas.microsoft.com/office/powerpoint/2010/main" val="96722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24AAEB-4509-E54C-B046-A3DA0AD4E660}"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4A2D6-6A18-8F49-B1E9-3F6B9E062BF1}" type="slidenum">
              <a:rPr lang="en-US" smtClean="0"/>
              <a:t>‹#›</a:t>
            </a:fld>
            <a:endParaRPr lang="en-US"/>
          </a:p>
        </p:txBody>
      </p:sp>
    </p:spTree>
    <p:extLst>
      <p:ext uri="{BB962C8B-B14F-4D97-AF65-F5344CB8AC3E}">
        <p14:creationId xmlns:p14="http://schemas.microsoft.com/office/powerpoint/2010/main" val="419443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24AAEB-4509-E54C-B046-A3DA0AD4E660}" type="datetimeFigureOut">
              <a:rPr lang="en-US" smtClean="0"/>
              <a:t>5/7/14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4A2D6-6A18-8F49-B1E9-3F6B9E062BF1}" type="slidenum">
              <a:rPr lang="en-US" smtClean="0"/>
              <a:t>‹#›</a:t>
            </a:fld>
            <a:endParaRPr lang="en-US"/>
          </a:p>
        </p:txBody>
      </p:sp>
    </p:spTree>
    <p:extLst>
      <p:ext uri="{BB962C8B-B14F-4D97-AF65-F5344CB8AC3E}">
        <p14:creationId xmlns:p14="http://schemas.microsoft.com/office/powerpoint/2010/main" val="400086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24AAEB-4509-E54C-B046-A3DA0AD4E660}" type="datetimeFigureOut">
              <a:rPr lang="en-US" smtClean="0"/>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4A2D6-6A18-8F49-B1E9-3F6B9E062BF1}" type="slidenum">
              <a:rPr lang="en-US" smtClean="0"/>
              <a:t>‹#›</a:t>
            </a:fld>
            <a:endParaRPr lang="en-US"/>
          </a:p>
        </p:txBody>
      </p:sp>
    </p:spTree>
    <p:extLst>
      <p:ext uri="{BB962C8B-B14F-4D97-AF65-F5344CB8AC3E}">
        <p14:creationId xmlns:p14="http://schemas.microsoft.com/office/powerpoint/2010/main" val="176085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24AAEB-4509-E54C-B046-A3DA0AD4E660}" type="datetimeFigureOut">
              <a:rPr lang="en-US" smtClean="0"/>
              <a:t>5/7/14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4A2D6-6A18-8F49-B1E9-3F6B9E062BF1}" type="slidenum">
              <a:rPr lang="en-US" smtClean="0"/>
              <a:t>‹#›</a:t>
            </a:fld>
            <a:endParaRPr lang="en-US"/>
          </a:p>
        </p:txBody>
      </p:sp>
    </p:spTree>
    <p:extLst>
      <p:ext uri="{BB962C8B-B14F-4D97-AF65-F5344CB8AC3E}">
        <p14:creationId xmlns:p14="http://schemas.microsoft.com/office/powerpoint/2010/main" val="271844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24AAEB-4509-E54C-B046-A3DA0AD4E660}" type="datetimeFigureOut">
              <a:rPr lang="en-US" smtClean="0"/>
              <a:t>5/7/14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4A2D6-6A18-8F49-B1E9-3F6B9E062BF1}" type="slidenum">
              <a:rPr lang="en-US" smtClean="0"/>
              <a:t>‹#›</a:t>
            </a:fld>
            <a:endParaRPr lang="en-US"/>
          </a:p>
        </p:txBody>
      </p:sp>
    </p:spTree>
    <p:extLst>
      <p:ext uri="{BB962C8B-B14F-4D97-AF65-F5344CB8AC3E}">
        <p14:creationId xmlns:p14="http://schemas.microsoft.com/office/powerpoint/2010/main" val="275781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4AAEB-4509-E54C-B046-A3DA0AD4E660}" type="datetimeFigureOut">
              <a:rPr lang="en-US" smtClean="0"/>
              <a:t>5/7/14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4A2D6-6A18-8F49-B1E9-3F6B9E062BF1}" type="slidenum">
              <a:rPr lang="en-US" smtClean="0"/>
              <a:t>‹#›</a:t>
            </a:fld>
            <a:endParaRPr lang="en-US"/>
          </a:p>
        </p:txBody>
      </p:sp>
    </p:spTree>
    <p:extLst>
      <p:ext uri="{BB962C8B-B14F-4D97-AF65-F5344CB8AC3E}">
        <p14:creationId xmlns:p14="http://schemas.microsoft.com/office/powerpoint/2010/main" val="319883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4AAEB-4509-E54C-B046-A3DA0AD4E660}" type="datetimeFigureOut">
              <a:rPr lang="en-US" smtClean="0"/>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4A2D6-6A18-8F49-B1E9-3F6B9E062BF1}" type="slidenum">
              <a:rPr lang="en-US" smtClean="0"/>
              <a:t>‹#›</a:t>
            </a:fld>
            <a:endParaRPr lang="en-US"/>
          </a:p>
        </p:txBody>
      </p:sp>
    </p:spTree>
    <p:extLst>
      <p:ext uri="{BB962C8B-B14F-4D97-AF65-F5344CB8AC3E}">
        <p14:creationId xmlns:p14="http://schemas.microsoft.com/office/powerpoint/2010/main" val="1495735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24AAEB-4509-E54C-B046-A3DA0AD4E660}" type="datetimeFigureOut">
              <a:rPr lang="en-US" smtClean="0"/>
              <a:t>5/7/14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4A2D6-6A18-8F49-B1E9-3F6B9E062BF1}" type="slidenum">
              <a:rPr lang="en-US" smtClean="0"/>
              <a:t>‹#›</a:t>
            </a:fld>
            <a:endParaRPr lang="en-US"/>
          </a:p>
        </p:txBody>
      </p:sp>
    </p:spTree>
    <p:extLst>
      <p:ext uri="{BB962C8B-B14F-4D97-AF65-F5344CB8AC3E}">
        <p14:creationId xmlns:p14="http://schemas.microsoft.com/office/powerpoint/2010/main" val="2582262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4AAEB-4509-E54C-B046-A3DA0AD4E660}" type="datetimeFigureOut">
              <a:rPr lang="en-US" smtClean="0"/>
              <a:t>5/7/14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4A2D6-6A18-8F49-B1E9-3F6B9E062BF1}" type="slidenum">
              <a:rPr lang="en-US" smtClean="0"/>
              <a:t>‹#›</a:t>
            </a:fld>
            <a:endParaRPr lang="en-US"/>
          </a:p>
        </p:txBody>
      </p:sp>
    </p:spTree>
    <p:extLst>
      <p:ext uri="{BB962C8B-B14F-4D97-AF65-F5344CB8AC3E}">
        <p14:creationId xmlns:p14="http://schemas.microsoft.com/office/powerpoint/2010/main" val="1119218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LStable_Review01_SUPFIF01_TimeSeriesSplitAnalys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293199"/>
          </a:xfrm>
          <a:prstGeom prst="rect">
            <a:avLst/>
          </a:prstGeom>
        </p:spPr>
      </p:pic>
      <p:sp>
        <p:nvSpPr>
          <p:cNvPr id="5" name="TextBox 4"/>
          <p:cNvSpPr txBox="1"/>
          <p:nvPr/>
        </p:nvSpPr>
        <p:spPr>
          <a:xfrm>
            <a:off x="107664" y="4514525"/>
            <a:ext cx="8950467" cy="2062103"/>
          </a:xfrm>
          <a:prstGeom prst="rect">
            <a:avLst/>
          </a:prstGeom>
          <a:noFill/>
        </p:spPr>
        <p:txBody>
          <a:bodyPr wrap="square" rtlCol="0">
            <a:spAutoFit/>
          </a:bodyPr>
          <a:lstStyle/>
          <a:p>
            <a:pPr algn="just"/>
            <a:r>
              <a:rPr lang="en-US" sz="1600" b="1" dirty="0" smtClean="0"/>
              <a:t>Supplementary Figure 1. </a:t>
            </a:r>
            <a:r>
              <a:rPr lang="en-US" sz="1600" dirty="0" smtClean="0"/>
              <a:t>Comparison of results across three different </a:t>
            </a:r>
            <a:r>
              <a:rPr lang="en-US" sz="1600" dirty="0" smtClean="0"/>
              <a:t>analyses</a:t>
            </a:r>
            <a:r>
              <a:rPr lang="en-US" sz="1600" dirty="0" smtClean="0"/>
              <a:t>: (A) when the whole time-series enter the analysis; (B) when only the first half of the time-series enter the analysis; and (C) when the second half of the time-series enter the analysis. At the top of each panel there is a matrix view where connections marked as most variable in all subject appear in red, those marked as most stable appear in green, and those with negative CVAR in blue. Below the matrix we also present the connections within each of these three groups in brain space. It is apparent that although there are some differences across the </a:t>
            </a:r>
            <a:r>
              <a:rPr lang="en-US" sz="1600" dirty="0" smtClean="0"/>
              <a:t>analyses </a:t>
            </a:r>
            <a:r>
              <a:rPr lang="en-US" sz="1600" dirty="0" smtClean="0"/>
              <a:t>(individual connections), all general patterns discussed in the original analysis (e.g., whole time-series) remain present when the data is split in two halves.</a:t>
            </a:r>
            <a:endParaRPr lang="en-US" sz="1600" dirty="0"/>
          </a:p>
        </p:txBody>
      </p:sp>
    </p:spTree>
    <p:extLst>
      <p:ext uri="{BB962C8B-B14F-4D97-AF65-F5344CB8AC3E}">
        <p14:creationId xmlns:p14="http://schemas.microsoft.com/office/powerpoint/2010/main" val="558078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5A5D2D2239F34C975F4D34F0638E6D" ma:contentTypeVersion="7" ma:contentTypeDescription="Create a new document." ma:contentTypeScope="" ma:versionID="b87462e66adc499cd022b4d9db677600">
  <xsd:schema xmlns:xsd="http://www.w3.org/2001/XMLSchema" xmlns:p="http://schemas.microsoft.com/office/2006/metadata/properties" xmlns:ns2="018c3ce0-25d7-4964-8f5f-0766fc370baa" targetNamespace="http://schemas.microsoft.com/office/2006/metadata/properties" ma:root="true" ma:fieldsID="5b048e0c7ee6cc25658af98c0a1f5fda" ns2:_="">
    <xsd:import namespace="018c3ce0-25d7-4964-8f5f-0766fc370baa"/>
    <xsd:element name="properties">
      <xsd:complexType>
        <xsd:sequence>
          <xsd:element name="documentManagement">
            <xsd:complexType>
              <xsd:all>
                <xsd:element ref="ns2:DocumentType" minOccurs="0"/>
                <xsd:element ref="ns2:FileFormat" minOccurs="0"/>
                <xsd:element ref="ns2:DocumentId" minOccurs="0"/>
                <xsd:element ref="ns2:TitleName" minOccurs="0"/>
                <xsd:element ref="ns2:StageName" minOccurs="0"/>
                <xsd:element ref="ns2:IsDeleted" minOccurs="0"/>
                <xsd:element ref="ns2:Checked_x0020_Out_x0020_To" minOccurs="0"/>
              </xsd:all>
            </xsd:complexType>
          </xsd:element>
        </xsd:sequence>
      </xsd:complexType>
    </xsd:element>
  </xsd:schema>
  <xsd:schema xmlns:xsd="http://www.w3.org/2001/XMLSchema" xmlns:dms="http://schemas.microsoft.com/office/2006/documentManagement/types" targetNamespace="018c3ce0-25d7-4964-8f5f-0766fc370baa" elementFormDefault="qualified">
    <xsd:import namespace="http://schemas.microsoft.com/office/2006/documentManagement/types"/>
    <xsd:element name="DocumentType" ma:index="8" nillable="true" ma:displayName="DocumentType" ma:internalName="DocumentType">
      <xsd:simpleType>
        <xsd:restriction base="dms:Text"/>
      </xsd:simpleType>
    </xsd:element>
    <xsd:element name="FileFormat" ma:index="9" nillable="true" ma:displayName="FileFormat" ma:internalName="FileFormat">
      <xsd:simpleType>
        <xsd:restriction base="dms:Text"/>
      </xsd:simpleType>
    </xsd:element>
    <xsd:element name="DocumentId" ma:index="10" nillable="true" ma:displayName="DocumentId" ma:internalName="DocumentId">
      <xsd:simpleType>
        <xsd:restriction base="dms:Text"/>
      </xsd:simpleType>
    </xsd:element>
    <xsd:element name="TitleName" ma:index="11" nillable="true" ma:displayName="TitleName" ma:internalName="TitleName">
      <xsd:simpleType>
        <xsd:restriction base="dms:Text"/>
      </xsd:simpleType>
    </xsd:element>
    <xsd:element name="StageName" ma:index="12" nillable="true" ma:displayName="StageName" ma:internalName="StageName">
      <xsd:simpleType>
        <xsd:restriction base="dms:Text"/>
      </xsd:simpleType>
    </xsd:element>
    <xsd:element name="IsDeleted" ma:index="13" nillable="true" ma:displayName="IsDeleted" ma:default="0" ma:internalName="IsDeleted">
      <xsd:simpleType>
        <xsd:restriction base="dms:Boolean"/>
      </xsd:simpleType>
    </xsd:element>
    <xsd:element name="Checked_x0020_Out_x0020_To" ma:index="14" nillable="true" ma:displayName="Checked Out To" ma:list="UserInfo" ma:internalName="Checked_x0020_Out_x0020_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IsDeleted xmlns="018c3ce0-25d7-4964-8f5f-0766fc370baa">false</IsDeleted>
    <TitleName xmlns="018c3ce0-25d7-4964-8f5f-0766fc370baa">Presentation 1.PPTX</TitleName>
    <DocumentType xmlns="018c3ce0-25d7-4964-8f5f-0766fc370baa">Presentation</DocumentType>
    <DocumentId xmlns="018c3ce0-25d7-4964-8f5f-0766fc370baa">Presentation 1.PPTX</DocumentId>
    <FileFormat xmlns="018c3ce0-25d7-4964-8f5f-0766fc370baa">PPTX</FileFormat>
    <StageName xmlns="018c3ce0-25d7-4964-8f5f-0766fc370baa" xsi:nil="true"/>
    <Checked_x0020_Out_x0020_To xmlns="018c3ce0-25d7-4964-8f5f-0766fc370baa">
      <UserInfo>
        <DisplayName/>
        <AccountId xsi:nil="true"/>
        <AccountType/>
      </UserInfo>
    </Checked_x0020_Out_x0020_To>
  </documentManagement>
</p:properties>
</file>

<file path=customXml/itemProps1.xml><?xml version="1.0" encoding="utf-8"?>
<ds:datastoreItem xmlns:ds="http://schemas.openxmlformats.org/officeDocument/2006/customXml" ds:itemID="{DB45219B-D722-4618-B128-6D55645B52A0}"/>
</file>

<file path=customXml/itemProps2.xml><?xml version="1.0" encoding="utf-8"?>
<ds:datastoreItem xmlns:ds="http://schemas.openxmlformats.org/officeDocument/2006/customXml" ds:itemID="{6ADB8DC0-6671-41B9-A472-D086502DB933}"/>
</file>

<file path=customXml/itemProps3.xml><?xml version="1.0" encoding="utf-8"?>
<ds:datastoreItem xmlns:ds="http://schemas.openxmlformats.org/officeDocument/2006/customXml" ds:itemID="{EE6FEACF-8251-4C84-963F-8783CEF695FB}"/>
</file>

<file path=docProps/app.xml><?xml version="1.0" encoding="utf-8"?>
<Properties xmlns="http://schemas.openxmlformats.org/officeDocument/2006/extended-properties" xmlns:vt="http://schemas.openxmlformats.org/officeDocument/2006/docPropsVTypes">
  <TotalTime>1080</TotalTime>
  <Words>163</Words>
  <Application>Microsoft Macintosh PowerPoint</Application>
  <PresentationFormat>On-screen Show (4:3)</PresentationFormat>
  <Paragraphs>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Gonzalez-Castillo, Javier (NIH/NIMH) [E]</dc:creator>
  <cp:lastModifiedBy>Colin Hoy</cp:lastModifiedBy>
  <cp:revision>3</cp:revision>
  <dcterms:created xsi:type="dcterms:W3CDTF">2014-04-30T19:22:41Z</dcterms:created>
  <dcterms:modified xsi:type="dcterms:W3CDTF">2014-05-08T01:18:29Z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0x010100E45A5D2D2239F34C975F4D34F0638E6D</vt:lpwstr>
  </property>
</Properties>
</file>