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supplementary figure 1"/>
          <p:cNvPicPr>
            <a:picLocks noChangeAspect="1"/>
          </p:cNvPicPr>
          <p:nvPr/>
        </p:nvPicPr>
        <p:blipFill>
          <a:blip r:embed="rId2"/>
          <a:srcRect l="1586" b="50727"/>
          <a:stretch>
            <a:fillRect/>
          </a:stretch>
        </p:blipFill>
        <p:spPr>
          <a:xfrm>
            <a:off x="1033145" y="76200"/>
            <a:ext cx="10426700" cy="58648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40560" y="6033135"/>
            <a:ext cx="83108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Times New Roman" panose="02020603050405020304" charset="0"/>
                <a:cs typeface="Times New Roman" panose="02020603050405020304" charset="0"/>
              </a:rPr>
              <a:t>Supplymentary figure 1</a:t>
            </a:r>
            <a:r>
              <a:rPr lang="zh-CN" altLang="en-US" sz="2000">
                <a:latin typeface="Times New Roman" panose="02020603050405020304" charset="0"/>
                <a:cs typeface="Times New Roman" panose="02020603050405020304" charset="0"/>
              </a:rPr>
              <a:t> PCA analysis of RNA-Seq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141855" y="5875020"/>
            <a:ext cx="83635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Times New Roman" panose="02020603050405020304" charset="0"/>
                <a:cs typeface="Times New Roman" panose="02020603050405020304" charset="0"/>
              </a:rPr>
              <a:t>Supplymentary figure 2</a:t>
            </a:r>
            <a:r>
              <a:rPr lang="zh-CN" altLang="en-US" sz="2000">
                <a:latin typeface="Times New Roman" panose="02020603050405020304" charset="0"/>
                <a:cs typeface="Times New Roman" panose="02020603050405020304" charset="0"/>
              </a:rPr>
              <a:t> numbers of transcription factors formed through co-expression network.</a:t>
            </a:r>
          </a:p>
        </p:txBody>
      </p:sp>
      <p:pic>
        <p:nvPicPr>
          <p:cNvPr id="2" name="图片 1" descr="supplementary figure 1"/>
          <p:cNvPicPr>
            <a:picLocks noChangeAspect="1"/>
          </p:cNvPicPr>
          <p:nvPr/>
        </p:nvPicPr>
        <p:blipFill>
          <a:blip r:embed="rId2"/>
          <a:srcRect l="3882" t="53786" r="-108" b="-1464"/>
          <a:stretch>
            <a:fillRect/>
          </a:stretch>
        </p:blipFill>
        <p:spPr>
          <a:xfrm>
            <a:off x="1697355" y="200025"/>
            <a:ext cx="10194925" cy="56749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227060" y="2222500"/>
            <a:ext cx="394716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lang="en-US" sz="20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Supplymentary figure </a:t>
            </a:r>
            <a:r>
              <a:rPr lang="en-US" sz="20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3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The model diagram of the main anthocyanin biosynthesis pathway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R-package heatmap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s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were applied to map the expression heatmap of these genes. 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The heatmap data were homogenized via the Z-score normalization.</a:t>
            </a:r>
            <a:r>
              <a:rPr lang="en-US" sz="2000" b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	</a:t>
            </a:r>
            <a:endParaRPr lang="en-US" altLang="en-US" sz="2000" b="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4" name="图片 3" descr="花青素通路 Z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960" y="441960"/>
            <a:ext cx="6752590" cy="61144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主题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Hima Bhatt</cp:lastModifiedBy>
  <cp:revision>3</cp:revision>
  <dcterms:created xsi:type="dcterms:W3CDTF">2022-02-22T12:38:00Z</dcterms:created>
  <dcterms:modified xsi:type="dcterms:W3CDTF">2022-03-23T08:47:56Z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2052-11.1.0.9192</vt:lpwstr>
  </property>
</Properties>
</file>