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5"/>
  </p:notesMasterIdLst>
  <p:sldIdLst>
    <p:sldId id="302" r:id="rId5"/>
    <p:sldId id="292" r:id="rId6"/>
    <p:sldId id="268" r:id="rId7"/>
    <p:sldId id="281" r:id="rId8"/>
    <p:sldId id="271" r:id="rId9"/>
    <p:sldId id="295" r:id="rId10"/>
    <p:sldId id="293" r:id="rId11"/>
    <p:sldId id="298" r:id="rId12"/>
    <p:sldId id="304" r:id="rId13"/>
    <p:sldId id="303" r:id="rId1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FF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2CD715-FDB6-48AE-BC5A-01F09E8137C1}" v="4" dt="2022-05-27T06:03:26.84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ense estil ni q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3186" autoAdjust="0"/>
  </p:normalViewPr>
  <p:slideViewPr>
    <p:cSldViewPr snapToGrid="0">
      <p:cViewPr varScale="1">
        <p:scale>
          <a:sx n="106" d="100"/>
          <a:sy n="106" d="100"/>
        </p:scale>
        <p:origin x="1572" y="96"/>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ez, Pablo" userId="61b84a0b-9a04-4f3d-91a4-e27d7badc287" providerId="ADAL" clId="{862CD715-FDB6-48AE-BC5A-01F09E8137C1}"/>
    <pc:docChg chg="undo redo custSel modSld">
      <pc:chgData name="Fernandez, Pablo" userId="61b84a0b-9a04-4f3d-91a4-e27d7badc287" providerId="ADAL" clId="{862CD715-FDB6-48AE-BC5A-01F09E8137C1}" dt="2022-05-27T06:04:22.876" v="124" actId="1076"/>
      <pc:docMkLst>
        <pc:docMk/>
      </pc:docMkLst>
      <pc:sldChg chg="addSp delSp modSp mod">
        <pc:chgData name="Fernandez, Pablo" userId="61b84a0b-9a04-4f3d-91a4-e27d7badc287" providerId="ADAL" clId="{862CD715-FDB6-48AE-BC5A-01F09E8137C1}" dt="2022-05-27T06:02:17.909" v="70" actId="1035"/>
        <pc:sldMkLst>
          <pc:docMk/>
          <pc:sldMk cId="582567142" sldId="268"/>
        </pc:sldMkLst>
        <pc:spChg chg="mod">
          <ac:chgData name="Fernandez, Pablo" userId="61b84a0b-9a04-4f3d-91a4-e27d7badc287" providerId="ADAL" clId="{862CD715-FDB6-48AE-BC5A-01F09E8137C1}" dt="2022-05-27T06:02:17.909" v="70" actId="1035"/>
          <ac:spMkLst>
            <pc:docMk/>
            <pc:sldMk cId="582567142" sldId="268"/>
            <ac:spMk id="11" creationId="{00000000-0000-0000-0000-000000000000}"/>
          </ac:spMkLst>
        </pc:spChg>
        <pc:spChg chg="mod">
          <ac:chgData name="Fernandez, Pablo" userId="61b84a0b-9a04-4f3d-91a4-e27d7badc287" providerId="ADAL" clId="{862CD715-FDB6-48AE-BC5A-01F09E8137C1}" dt="2022-05-27T06:02:17.909" v="70" actId="1035"/>
          <ac:spMkLst>
            <pc:docMk/>
            <pc:sldMk cId="582567142" sldId="268"/>
            <ac:spMk id="12" creationId="{00000000-0000-0000-0000-000000000000}"/>
          </ac:spMkLst>
        </pc:spChg>
        <pc:spChg chg="mod">
          <ac:chgData name="Fernandez, Pablo" userId="61b84a0b-9a04-4f3d-91a4-e27d7badc287" providerId="ADAL" clId="{862CD715-FDB6-48AE-BC5A-01F09E8137C1}" dt="2022-05-27T06:02:17.909" v="70" actId="1035"/>
          <ac:spMkLst>
            <pc:docMk/>
            <pc:sldMk cId="582567142" sldId="268"/>
            <ac:spMk id="13" creationId="{00000000-0000-0000-0000-000000000000}"/>
          </ac:spMkLst>
        </pc:spChg>
        <pc:spChg chg="mod">
          <ac:chgData name="Fernandez, Pablo" userId="61b84a0b-9a04-4f3d-91a4-e27d7badc287" providerId="ADAL" clId="{862CD715-FDB6-48AE-BC5A-01F09E8137C1}" dt="2022-05-27T06:02:17.909" v="70" actId="1035"/>
          <ac:spMkLst>
            <pc:docMk/>
            <pc:sldMk cId="582567142" sldId="268"/>
            <ac:spMk id="14" creationId="{00000000-0000-0000-0000-000000000000}"/>
          </ac:spMkLst>
        </pc:spChg>
        <pc:spChg chg="mod">
          <ac:chgData name="Fernandez, Pablo" userId="61b84a0b-9a04-4f3d-91a4-e27d7badc287" providerId="ADAL" clId="{862CD715-FDB6-48AE-BC5A-01F09E8137C1}" dt="2022-05-27T06:02:17.909" v="70" actId="1035"/>
          <ac:spMkLst>
            <pc:docMk/>
            <pc:sldMk cId="582567142" sldId="268"/>
            <ac:spMk id="15" creationId="{00000000-0000-0000-0000-000000000000}"/>
          </ac:spMkLst>
        </pc:spChg>
        <pc:spChg chg="mod">
          <ac:chgData name="Fernandez, Pablo" userId="61b84a0b-9a04-4f3d-91a4-e27d7badc287" providerId="ADAL" clId="{862CD715-FDB6-48AE-BC5A-01F09E8137C1}" dt="2022-05-27T06:02:17.909" v="70" actId="1035"/>
          <ac:spMkLst>
            <pc:docMk/>
            <pc:sldMk cId="582567142" sldId="268"/>
            <ac:spMk id="16" creationId="{00000000-0000-0000-0000-000000000000}"/>
          </ac:spMkLst>
        </pc:spChg>
        <pc:spChg chg="mod">
          <ac:chgData name="Fernandez, Pablo" userId="61b84a0b-9a04-4f3d-91a4-e27d7badc287" providerId="ADAL" clId="{862CD715-FDB6-48AE-BC5A-01F09E8137C1}" dt="2022-05-27T06:01:54.702" v="51"/>
          <ac:spMkLst>
            <pc:docMk/>
            <pc:sldMk cId="582567142" sldId="268"/>
            <ac:spMk id="21" creationId="{262FE1E6-A779-C0EA-6628-216E531D7865}"/>
          </ac:spMkLst>
        </pc:spChg>
        <pc:spChg chg="mod">
          <ac:chgData name="Fernandez, Pablo" userId="61b84a0b-9a04-4f3d-91a4-e27d7badc287" providerId="ADAL" clId="{862CD715-FDB6-48AE-BC5A-01F09E8137C1}" dt="2022-05-27T06:01:54.702" v="51"/>
          <ac:spMkLst>
            <pc:docMk/>
            <pc:sldMk cId="582567142" sldId="268"/>
            <ac:spMk id="27" creationId="{1396160E-D18A-D66A-D43C-B727D574D1F9}"/>
          </ac:spMkLst>
        </pc:spChg>
        <pc:spChg chg="mod">
          <ac:chgData name="Fernandez, Pablo" userId="61b84a0b-9a04-4f3d-91a4-e27d7badc287" providerId="ADAL" clId="{862CD715-FDB6-48AE-BC5A-01F09E8137C1}" dt="2022-05-27T06:01:54.702" v="51"/>
          <ac:spMkLst>
            <pc:docMk/>
            <pc:sldMk cId="582567142" sldId="268"/>
            <ac:spMk id="28" creationId="{10D46EAE-0E99-9001-4EEA-2C59EEB963D4}"/>
          </ac:spMkLst>
        </pc:spChg>
        <pc:spChg chg="mod">
          <ac:chgData name="Fernandez, Pablo" userId="61b84a0b-9a04-4f3d-91a4-e27d7badc287" providerId="ADAL" clId="{862CD715-FDB6-48AE-BC5A-01F09E8137C1}" dt="2022-05-27T06:01:54.702" v="51"/>
          <ac:spMkLst>
            <pc:docMk/>
            <pc:sldMk cId="582567142" sldId="268"/>
            <ac:spMk id="29" creationId="{92CAB977-9628-986B-CEAA-E52C05B8AFD0}"/>
          </ac:spMkLst>
        </pc:spChg>
        <pc:grpChg chg="add mod">
          <ac:chgData name="Fernandez, Pablo" userId="61b84a0b-9a04-4f3d-91a4-e27d7badc287" providerId="ADAL" clId="{862CD715-FDB6-48AE-BC5A-01F09E8137C1}" dt="2022-05-27T06:02:08.972" v="65" actId="1076"/>
          <ac:grpSpMkLst>
            <pc:docMk/>
            <pc:sldMk cId="582567142" sldId="268"/>
            <ac:grpSpMk id="20" creationId="{179FB363-F4FE-1370-2901-DC4837BE059A}"/>
          </ac:grpSpMkLst>
        </pc:grpChg>
        <pc:grpChg chg="del">
          <ac:chgData name="Fernandez, Pablo" userId="61b84a0b-9a04-4f3d-91a4-e27d7badc287" providerId="ADAL" clId="{862CD715-FDB6-48AE-BC5A-01F09E8137C1}" dt="2022-05-27T06:01:58.587" v="52" actId="478"/>
          <ac:grpSpMkLst>
            <pc:docMk/>
            <pc:sldMk cId="582567142" sldId="268"/>
            <ac:grpSpMk id="22" creationId="{00000000-0000-0000-0000-000000000000}"/>
          </ac:grpSpMkLst>
        </pc:grpChg>
        <pc:graphicFrameChg chg="mod">
          <ac:chgData name="Fernandez, Pablo" userId="61b84a0b-9a04-4f3d-91a4-e27d7badc287" providerId="ADAL" clId="{862CD715-FDB6-48AE-BC5A-01F09E8137C1}" dt="2022-05-27T06:02:17.909" v="70" actId="1035"/>
          <ac:graphicFrameMkLst>
            <pc:docMk/>
            <pc:sldMk cId="582567142" sldId="268"/>
            <ac:graphicFrameMk id="3" creationId="{00000000-0000-0000-0000-000000000000}"/>
          </ac:graphicFrameMkLst>
        </pc:graphicFrameChg>
        <pc:graphicFrameChg chg="mod">
          <ac:chgData name="Fernandez, Pablo" userId="61b84a0b-9a04-4f3d-91a4-e27d7badc287" providerId="ADAL" clId="{862CD715-FDB6-48AE-BC5A-01F09E8137C1}" dt="2022-05-27T06:02:17.909" v="70" actId="1035"/>
          <ac:graphicFrameMkLst>
            <pc:docMk/>
            <pc:sldMk cId="582567142" sldId="268"/>
            <ac:graphicFrameMk id="4" creationId="{00000000-0000-0000-0000-000000000000}"/>
          </ac:graphicFrameMkLst>
        </pc:graphicFrameChg>
        <pc:graphicFrameChg chg="mod">
          <ac:chgData name="Fernandez, Pablo" userId="61b84a0b-9a04-4f3d-91a4-e27d7badc287" providerId="ADAL" clId="{862CD715-FDB6-48AE-BC5A-01F09E8137C1}" dt="2022-05-27T06:02:17.909" v="70" actId="1035"/>
          <ac:graphicFrameMkLst>
            <pc:docMk/>
            <pc:sldMk cId="582567142" sldId="268"/>
            <ac:graphicFrameMk id="5" creationId="{00000000-0000-0000-0000-000000000000}"/>
          </ac:graphicFrameMkLst>
        </pc:graphicFrameChg>
        <pc:graphicFrameChg chg="mod">
          <ac:chgData name="Fernandez, Pablo" userId="61b84a0b-9a04-4f3d-91a4-e27d7badc287" providerId="ADAL" clId="{862CD715-FDB6-48AE-BC5A-01F09E8137C1}" dt="2022-05-27T06:02:17.909" v="70" actId="1035"/>
          <ac:graphicFrameMkLst>
            <pc:docMk/>
            <pc:sldMk cId="582567142" sldId="268"/>
            <ac:graphicFrameMk id="6" creationId="{00000000-0000-0000-0000-000000000000}"/>
          </ac:graphicFrameMkLst>
        </pc:graphicFrameChg>
        <pc:graphicFrameChg chg="mod">
          <ac:chgData name="Fernandez, Pablo" userId="61b84a0b-9a04-4f3d-91a4-e27d7badc287" providerId="ADAL" clId="{862CD715-FDB6-48AE-BC5A-01F09E8137C1}" dt="2022-05-27T06:02:17.909" v="70" actId="1035"/>
          <ac:graphicFrameMkLst>
            <pc:docMk/>
            <pc:sldMk cId="582567142" sldId="268"/>
            <ac:graphicFrameMk id="7" creationId="{00000000-0000-0000-0000-000000000000}"/>
          </ac:graphicFrameMkLst>
        </pc:graphicFrameChg>
        <pc:graphicFrameChg chg="mod">
          <ac:chgData name="Fernandez, Pablo" userId="61b84a0b-9a04-4f3d-91a4-e27d7badc287" providerId="ADAL" clId="{862CD715-FDB6-48AE-BC5A-01F09E8137C1}" dt="2022-05-27T06:02:17.909" v="70" actId="1035"/>
          <ac:graphicFrameMkLst>
            <pc:docMk/>
            <pc:sldMk cId="582567142" sldId="268"/>
            <ac:graphicFrameMk id="8" creationId="{00000000-0000-0000-0000-000000000000}"/>
          </ac:graphicFrameMkLst>
        </pc:graphicFrameChg>
      </pc:sldChg>
      <pc:sldChg chg="addSp delSp modSp mod">
        <pc:chgData name="Fernandez, Pablo" userId="61b84a0b-9a04-4f3d-91a4-e27d7badc287" providerId="ADAL" clId="{862CD715-FDB6-48AE-BC5A-01F09E8137C1}" dt="2022-05-27T06:03:08.187" v="81" actId="14100"/>
        <pc:sldMkLst>
          <pc:docMk/>
          <pc:sldMk cId="23819124" sldId="271"/>
        </pc:sldMkLst>
        <pc:spChg chg="mod">
          <ac:chgData name="Fernandez, Pablo" userId="61b84a0b-9a04-4f3d-91a4-e27d7badc287" providerId="ADAL" clId="{862CD715-FDB6-48AE-BC5A-01F09E8137C1}" dt="2022-05-27T06:02:35.353" v="73"/>
          <ac:spMkLst>
            <pc:docMk/>
            <pc:sldMk cId="23819124" sldId="271"/>
            <ac:spMk id="29" creationId="{66D466B2-EB88-651D-F839-943135354E59}"/>
          </ac:spMkLst>
        </pc:spChg>
        <pc:spChg chg="mod">
          <ac:chgData name="Fernandez, Pablo" userId="61b84a0b-9a04-4f3d-91a4-e27d7badc287" providerId="ADAL" clId="{862CD715-FDB6-48AE-BC5A-01F09E8137C1}" dt="2022-05-27T06:02:35.353" v="73"/>
          <ac:spMkLst>
            <pc:docMk/>
            <pc:sldMk cId="23819124" sldId="271"/>
            <ac:spMk id="44" creationId="{FC83606D-B5EB-825E-0723-1F0EE611F807}"/>
          </ac:spMkLst>
        </pc:spChg>
        <pc:spChg chg="mod">
          <ac:chgData name="Fernandez, Pablo" userId="61b84a0b-9a04-4f3d-91a4-e27d7badc287" providerId="ADAL" clId="{862CD715-FDB6-48AE-BC5A-01F09E8137C1}" dt="2022-05-27T06:02:57.990" v="78" actId="404"/>
          <ac:spMkLst>
            <pc:docMk/>
            <pc:sldMk cId="23819124" sldId="271"/>
            <ac:spMk id="45" creationId="{7FAC622D-FA81-35F3-D267-EBAAFB1E18FA}"/>
          </ac:spMkLst>
        </pc:spChg>
        <pc:spChg chg="mod">
          <ac:chgData name="Fernandez, Pablo" userId="61b84a0b-9a04-4f3d-91a4-e27d7badc287" providerId="ADAL" clId="{862CD715-FDB6-48AE-BC5A-01F09E8137C1}" dt="2022-05-27T06:02:55.086" v="77" actId="404"/>
          <ac:spMkLst>
            <pc:docMk/>
            <pc:sldMk cId="23819124" sldId="271"/>
            <ac:spMk id="46" creationId="{2A1C0D9E-9B54-D441-A51D-E7026754563C}"/>
          </ac:spMkLst>
        </pc:spChg>
        <pc:grpChg chg="add mod">
          <ac:chgData name="Fernandez, Pablo" userId="61b84a0b-9a04-4f3d-91a4-e27d7badc287" providerId="ADAL" clId="{862CD715-FDB6-48AE-BC5A-01F09E8137C1}" dt="2022-05-27T06:03:08.187" v="81" actId="14100"/>
          <ac:grpSpMkLst>
            <pc:docMk/>
            <pc:sldMk cId="23819124" sldId="271"/>
            <ac:grpSpMk id="28" creationId="{AED8E3CC-C181-B5BA-3735-C07C78FAE401}"/>
          </ac:grpSpMkLst>
        </pc:grpChg>
        <pc:grpChg chg="del">
          <ac:chgData name="Fernandez, Pablo" userId="61b84a0b-9a04-4f3d-91a4-e27d7badc287" providerId="ADAL" clId="{862CD715-FDB6-48AE-BC5A-01F09E8137C1}" dt="2022-05-27T06:02:37.198" v="74" actId="478"/>
          <ac:grpSpMkLst>
            <pc:docMk/>
            <pc:sldMk cId="23819124" sldId="271"/>
            <ac:grpSpMk id="51" creationId="{00000000-0000-0000-0000-000000000000}"/>
          </ac:grpSpMkLst>
        </pc:grpChg>
      </pc:sldChg>
      <pc:sldChg chg="addSp delSp modSp mod">
        <pc:chgData name="Fernandez, Pablo" userId="61b84a0b-9a04-4f3d-91a4-e27d7badc287" providerId="ADAL" clId="{862CD715-FDB6-48AE-BC5A-01F09E8137C1}" dt="2022-05-27T06:03:22.100" v="87" actId="1035"/>
        <pc:sldMkLst>
          <pc:docMk/>
          <pc:sldMk cId="1462979511" sldId="281"/>
        </pc:sldMkLst>
        <pc:spChg chg="mod">
          <ac:chgData name="Fernandez, Pablo" userId="61b84a0b-9a04-4f3d-91a4-e27d7badc287" providerId="ADAL" clId="{862CD715-FDB6-48AE-BC5A-01F09E8137C1}" dt="2022-05-27T06:02:29.348" v="71"/>
          <ac:spMkLst>
            <pc:docMk/>
            <pc:sldMk cId="1462979511" sldId="281"/>
            <ac:spMk id="14" creationId="{190AF19B-3A7D-C6AB-A919-36F86F185851}"/>
          </ac:spMkLst>
        </pc:spChg>
        <pc:spChg chg="mod">
          <ac:chgData name="Fernandez, Pablo" userId="61b84a0b-9a04-4f3d-91a4-e27d7badc287" providerId="ADAL" clId="{862CD715-FDB6-48AE-BC5A-01F09E8137C1}" dt="2022-05-27T06:02:29.348" v="71"/>
          <ac:spMkLst>
            <pc:docMk/>
            <pc:sldMk cId="1462979511" sldId="281"/>
            <ac:spMk id="20" creationId="{119980FD-5422-B077-8442-F8ED12658215}"/>
          </ac:spMkLst>
        </pc:spChg>
        <pc:spChg chg="mod">
          <ac:chgData name="Fernandez, Pablo" userId="61b84a0b-9a04-4f3d-91a4-e27d7badc287" providerId="ADAL" clId="{862CD715-FDB6-48AE-BC5A-01F09E8137C1}" dt="2022-05-27T06:02:29.348" v="71"/>
          <ac:spMkLst>
            <pc:docMk/>
            <pc:sldMk cId="1462979511" sldId="281"/>
            <ac:spMk id="21" creationId="{FEE29A43-3F87-6F7A-6039-F54275F89A45}"/>
          </ac:spMkLst>
        </pc:spChg>
        <pc:spChg chg="mod">
          <ac:chgData name="Fernandez, Pablo" userId="61b84a0b-9a04-4f3d-91a4-e27d7badc287" providerId="ADAL" clId="{862CD715-FDB6-48AE-BC5A-01F09E8137C1}" dt="2022-05-27T06:02:29.348" v="71"/>
          <ac:spMkLst>
            <pc:docMk/>
            <pc:sldMk cId="1462979511" sldId="281"/>
            <ac:spMk id="22" creationId="{4F23C0AB-3091-B563-A21F-7FA9047995F2}"/>
          </ac:spMkLst>
        </pc:spChg>
        <pc:grpChg chg="add mod">
          <ac:chgData name="Fernandez, Pablo" userId="61b84a0b-9a04-4f3d-91a4-e27d7badc287" providerId="ADAL" clId="{862CD715-FDB6-48AE-BC5A-01F09E8137C1}" dt="2022-05-27T06:03:22.100" v="87" actId="1035"/>
          <ac:grpSpMkLst>
            <pc:docMk/>
            <pc:sldMk cId="1462979511" sldId="281"/>
            <ac:grpSpMk id="13" creationId="{20FAB400-9A3F-8C10-CDB4-BCBADA68F889}"/>
          </ac:grpSpMkLst>
        </pc:grpChg>
        <pc:grpChg chg="del">
          <ac:chgData name="Fernandez, Pablo" userId="61b84a0b-9a04-4f3d-91a4-e27d7badc287" providerId="ADAL" clId="{862CD715-FDB6-48AE-BC5A-01F09E8137C1}" dt="2022-05-27T06:02:31.176" v="72" actId="478"/>
          <ac:grpSpMkLst>
            <pc:docMk/>
            <pc:sldMk cId="1462979511" sldId="281"/>
            <ac:grpSpMk id="15" creationId="{00000000-0000-0000-0000-000000000000}"/>
          </ac:grpSpMkLst>
        </pc:grpChg>
      </pc:sldChg>
      <pc:sldChg chg="modSp mod">
        <pc:chgData name="Fernandez, Pablo" userId="61b84a0b-9a04-4f3d-91a4-e27d7badc287" providerId="ADAL" clId="{862CD715-FDB6-48AE-BC5A-01F09E8137C1}" dt="2022-05-27T06:01:51.347" v="50" actId="1076"/>
        <pc:sldMkLst>
          <pc:docMk/>
          <pc:sldMk cId="2517242255" sldId="292"/>
        </pc:sldMkLst>
        <pc:spChg chg="mod">
          <ac:chgData name="Fernandez, Pablo" userId="61b84a0b-9a04-4f3d-91a4-e27d7badc287" providerId="ADAL" clId="{862CD715-FDB6-48AE-BC5A-01F09E8137C1}" dt="2022-05-27T06:01:33.530" v="48" actId="1037"/>
          <ac:spMkLst>
            <pc:docMk/>
            <pc:sldMk cId="2517242255" sldId="292"/>
            <ac:spMk id="18" creationId="{00000000-0000-0000-0000-000000000000}"/>
          </ac:spMkLst>
        </pc:spChg>
        <pc:spChg chg="mod">
          <ac:chgData name="Fernandez, Pablo" userId="61b84a0b-9a04-4f3d-91a4-e27d7badc287" providerId="ADAL" clId="{862CD715-FDB6-48AE-BC5A-01F09E8137C1}" dt="2022-05-27T06:00:53.332" v="11" actId="20577"/>
          <ac:spMkLst>
            <pc:docMk/>
            <pc:sldMk cId="2517242255" sldId="292"/>
            <ac:spMk id="20" creationId="{F2478B64-F9FD-470D-BEFB-02BDA849A190}"/>
          </ac:spMkLst>
        </pc:spChg>
        <pc:spChg chg="mod">
          <ac:chgData name="Fernandez, Pablo" userId="61b84a0b-9a04-4f3d-91a4-e27d7badc287" providerId="ADAL" clId="{862CD715-FDB6-48AE-BC5A-01F09E8137C1}" dt="2022-05-27T06:01:33.530" v="48" actId="1037"/>
          <ac:spMkLst>
            <pc:docMk/>
            <pc:sldMk cId="2517242255" sldId="292"/>
            <ac:spMk id="21" creationId="{F2478B64-F9FD-470D-BEFB-02BDA849A190}"/>
          </ac:spMkLst>
        </pc:spChg>
        <pc:grpChg chg="mod">
          <ac:chgData name="Fernandez, Pablo" userId="61b84a0b-9a04-4f3d-91a4-e27d7badc287" providerId="ADAL" clId="{862CD715-FDB6-48AE-BC5A-01F09E8137C1}" dt="2022-05-27T06:01:51.347" v="50" actId="1076"/>
          <ac:grpSpMkLst>
            <pc:docMk/>
            <pc:sldMk cId="2517242255" sldId="292"/>
            <ac:grpSpMk id="17" creationId="{00000000-0000-0000-0000-000000000000}"/>
          </ac:grpSpMkLst>
        </pc:grpChg>
      </pc:sldChg>
      <pc:sldChg chg="addSp delSp modSp mod">
        <pc:chgData name="Fernandez, Pablo" userId="61b84a0b-9a04-4f3d-91a4-e27d7badc287" providerId="ADAL" clId="{862CD715-FDB6-48AE-BC5A-01F09E8137C1}" dt="2022-05-27T06:03:30.632" v="94" actId="1036"/>
        <pc:sldMkLst>
          <pc:docMk/>
          <pc:sldMk cId="3664662823" sldId="295"/>
        </pc:sldMkLst>
        <pc:spChg chg="mod">
          <ac:chgData name="Fernandez, Pablo" userId="61b84a0b-9a04-4f3d-91a4-e27d7badc287" providerId="ADAL" clId="{862CD715-FDB6-48AE-BC5A-01F09E8137C1}" dt="2022-05-27T06:03:26.841" v="88"/>
          <ac:spMkLst>
            <pc:docMk/>
            <pc:sldMk cId="3664662823" sldId="295"/>
            <ac:spMk id="15" creationId="{48B8ABEB-B5F8-B03A-8698-ABAD77FDB0BF}"/>
          </ac:spMkLst>
        </pc:spChg>
        <pc:spChg chg="mod">
          <ac:chgData name="Fernandez, Pablo" userId="61b84a0b-9a04-4f3d-91a4-e27d7badc287" providerId="ADAL" clId="{862CD715-FDB6-48AE-BC5A-01F09E8137C1}" dt="2022-05-27T06:03:26.841" v="88"/>
          <ac:spMkLst>
            <pc:docMk/>
            <pc:sldMk cId="3664662823" sldId="295"/>
            <ac:spMk id="16" creationId="{DF431011-4895-B8EE-B896-D790FA124511}"/>
          </ac:spMkLst>
        </pc:spChg>
        <pc:spChg chg="mod">
          <ac:chgData name="Fernandez, Pablo" userId="61b84a0b-9a04-4f3d-91a4-e27d7badc287" providerId="ADAL" clId="{862CD715-FDB6-48AE-BC5A-01F09E8137C1}" dt="2022-05-27T06:03:26.841" v="88"/>
          <ac:spMkLst>
            <pc:docMk/>
            <pc:sldMk cId="3664662823" sldId="295"/>
            <ac:spMk id="17" creationId="{84D7B39F-A7BD-54CB-188F-15EFB6DEE67D}"/>
          </ac:spMkLst>
        </pc:spChg>
        <pc:spChg chg="mod">
          <ac:chgData name="Fernandez, Pablo" userId="61b84a0b-9a04-4f3d-91a4-e27d7badc287" providerId="ADAL" clId="{862CD715-FDB6-48AE-BC5A-01F09E8137C1}" dt="2022-05-27T06:03:26.841" v="88"/>
          <ac:spMkLst>
            <pc:docMk/>
            <pc:sldMk cId="3664662823" sldId="295"/>
            <ac:spMk id="18" creationId="{75979587-9908-D63D-3B67-254A240D5F67}"/>
          </ac:spMkLst>
        </pc:spChg>
        <pc:grpChg chg="del">
          <ac:chgData name="Fernandez, Pablo" userId="61b84a0b-9a04-4f3d-91a4-e27d7badc287" providerId="ADAL" clId="{862CD715-FDB6-48AE-BC5A-01F09E8137C1}" dt="2022-05-27T06:03:28.502" v="89" actId="478"/>
          <ac:grpSpMkLst>
            <pc:docMk/>
            <pc:sldMk cId="3664662823" sldId="295"/>
            <ac:grpSpMk id="7" creationId="{00000000-0000-0000-0000-000000000000}"/>
          </ac:grpSpMkLst>
        </pc:grpChg>
        <pc:grpChg chg="add mod">
          <ac:chgData name="Fernandez, Pablo" userId="61b84a0b-9a04-4f3d-91a4-e27d7badc287" providerId="ADAL" clId="{862CD715-FDB6-48AE-BC5A-01F09E8137C1}" dt="2022-05-27T06:03:30.632" v="94" actId="1036"/>
          <ac:grpSpMkLst>
            <pc:docMk/>
            <pc:sldMk cId="3664662823" sldId="295"/>
            <ac:grpSpMk id="14" creationId="{DD4F569D-006C-896F-A6B9-34E67E392D20}"/>
          </ac:grpSpMkLst>
        </pc:grpChg>
      </pc:sldChg>
      <pc:sldChg chg="modSp mod">
        <pc:chgData name="Fernandez, Pablo" userId="61b84a0b-9a04-4f3d-91a4-e27d7badc287" providerId="ADAL" clId="{862CD715-FDB6-48AE-BC5A-01F09E8137C1}" dt="2022-05-27T06:04:22.876" v="124" actId="1076"/>
        <pc:sldMkLst>
          <pc:docMk/>
          <pc:sldMk cId="2546796385" sldId="304"/>
        </pc:sldMkLst>
        <pc:spChg chg="mod">
          <ac:chgData name="Fernandez, Pablo" userId="61b84a0b-9a04-4f3d-91a4-e27d7badc287" providerId="ADAL" clId="{862CD715-FDB6-48AE-BC5A-01F09E8137C1}" dt="2022-05-27T06:03:46.612" v="96" actId="1076"/>
          <ac:spMkLst>
            <pc:docMk/>
            <pc:sldMk cId="2546796385" sldId="304"/>
            <ac:spMk id="27" creationId="{00000000-0000-0000-0000-000000000000}"/>
          </ac:spMkLst>
        </pc:spChg>
        <pc:spChg chg="mod">
          <ac:chgData name="Fernandez, Pablo" userId="61b84a0b-9a04-4f3d-91a4-e27d7badc287" providerId="ADAL" clId="{862CD715-FDB6-48AE-BC5A-01F09E8137C1}" dt="2022-05-27T06:04:12.206" v="123" actId="20577"/>
          <ac:spMkLst>
            <pc:docMk/>
            <pc:sldMk cId="2546796385" sldId="304"/>
            <ac:spMk id="29" creationId="{F2478B64-F9FD-470D-BEFB-02BDA849A190}"/>
          </ac:spMkLst>
        </pc:spChg>
        <pc:spChg chg="mod">
          <ac:chgData name="Fernandez, Pablo" userId="61b84a0b-9a04-4f3d-91a4-e27d7badc287" providerId="ADAL" clId="{862CD715-FDB6-48AE-BC5A-01F09E8137C1}" dt="2022-05-27T06:04:05.342" v="113" actId="14100"/>
          <ac:spMkLst>
            <pc:docMk/>
            <pc:sldMk cId="2546796385" sldId="304"/>
            <ac:spMk id="30" creationId="{F2478B64-F9FD-470D-BEFB-02BDA849A190}"/>
          </ac:spMkLst>
        </pc:spChg>
        <pc:grpChg chg="mod">
          <ac:chgData name="Fernandez, Pablo" userId="61b84a0b-9a04-4f3d-91a4-e27d7badc287" providerId="ADAL" clId="{862CD715-FDB6-48AE-BC5A-01F09E8137C1}" dt="2022-05-27T06:04:22.876" v="124" actId="1076"/>
          <ac:grpSpMkLst>
            <pc:docMk/>
            <pc:sldMk cId="2546796385" sldId="304"/>
            <ac:grpSpMk id="32"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a-ES" dirty="0"/>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1B53BDE-C4C5-47EA-8522-7D3014077B6C}" type="datetimeFigureOut">
              <a:rPr lang="ca-ES" smtClean="0"/>
              <a:t>27/5/2022</a:t>
            </a:fld>
            <a:endParaRPr lang="ca-ES" dirty="0"/>
          </a:p>
        </p:txBody>
      </p:sp>
      <p:sp>
        <p:nvSpPr>
          <p:cNvPr id="4" name="Marcador de imagen de diapositiva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ca-ES" dirty="0"/>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a-ES" dirty="0"/>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86E28F-C6F0-4BE9-94B0-6C3C16E1E050}" type="slidenum">
              <a:rPr lang="ca-ES" smtClean="0"/>
              <a:t>‹Nº›</a:t>
            </a:fld>
            <a:endParaRPr lang="ca-ES" dirty="0"/>
          </a:p>
        </p:txBody>
      </p:sp>
    </p:spTree>
    <p:extLst>
      <p:ext uri="{BB962C8B-B14F-4D97-AF65-F5344CB8AC3E}">
        <p14:creationId xmlns:p14="http://schemas.microsoft.com/office/powerpoint/2010/main" val="425259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en-GB" dirty="0"/>
          </a:p>
        </p:txBody>
      </p:sp>
      <p:sp>
        <p:nvSpPr>
          <p:cNvPr id="4" name="Contenidor de número de diapositiva 3"/>
          <p:cNvSpPr>
            <a:spLocks noGrp="1"/>
          </p:cNvSpPr>
          <p:nvPr>
            <p:ph type="sldNum" sz="quarter" idx="10"/>
          </p:nvPr>
        </p:nvSpPr>
        <p:spPr/>
        <p:txBody>
          <a:bodyPr/>
          <a:lstStyle/>
          <a:p>
            <a:fld id="{A586E28F-C6F0-4BE9-94B0-6C3C16E1E050}" type="slidenum">
              <a:rPr lang="ca-ES" smtClean="0"/>
              <a:t>2</a:t>
            </a:fld>
            <a:endParaRPr lang="ca-ES"/>
          </a:p>
        </p:txBody>
      </p:sp>
    </p:spTree>
    <p:extLst>
      <p:ext uri="{BB962C8B-B14F-4D97-AF65-F5344CB8AC3E}">
        <p14:creationId xmlns:p14="http://schemas.microsoft.com/office/powerpoint/2010/main" val="411546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981075" y="1241425"/>
            <a:ext cx="4835525" cy="3349625"/>
          </a:xfrm>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A586E28F-C6F0-4BE9-94B0-6C3C16E1E050}" type="slidenum">
              <a:rPr lang="ca-ES" smtClean="0"/>
              <a:t>3</a:t>
            </a:fld>
            <a:endParaRPr lang="ca-ES"/>
          </a:p>
        </p:txBody>
      </p:sp>
    </p:spTree>
    <p:extLst>
      <p:ext uri="{BB962C8B-B14F-4D97-AF65-F5344CB8AC3E}">
        <p14:creationId xmlns:p14="http://schemas.microsoft.com/office/powerpoint/2010/main" val="201652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86E28F-C6F0-4BE9-94B0-6C3C16E1E050}" type="slidenum">
              <a:rPr lang="ca-ES" smtClean="0"/>
              <a:t>10</a:t>
            </a:fld>
            <a:endParaRPr lang="ca-ES" dirty="0"/>
          </a:p>
        </p:txBody>
      </p:sp>
    </p:spTree>
    <p:extLst>
      <p:ext uri="{BB962C8B-B14F-4D97-AF65-F5344CB8AC3E}">
        <p14:creationId xmlns:p14="http://schemas.microsoft.com/office/powerpoint/2010/main" val="272631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599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3223305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296142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1537698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202460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0"/>
            <a:ext cx="8543925" cy="2852737"/>
          </a:xfrm>
        </p:spPr>
        <p:txBody>
          <a:bodyPr anchor="b"/>
          <a:lstStyle>
            <a:lvl1pPr>
              <a:defRPr sz="599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881" y="4589466"/>
            <a:ext cx="8543925" cy="1500187"/>
          </a:xfrm>
        </p:spPr>
        <p:txBody>
          <a:bodyPr/>
          <a:lstStyle>
            <a:lvl1pPr marL="0" indent="0">
              <a:buNone/>
              <a:defRPr sz="2400">
                <a:solidFill>
                  <a:schemeClr val="tx1"/>
                </a:solidFill>
              </a:defRPr>
            </a:lvl1pPr>
            <a:lvl2pPr marL="457181" indent="0">
              <a:buNone/>
              <a:defRPr sz="2000">
                <a:solidFill>
                  <a:schemeClr val="tx1">
                    <a:tint val="75000"/>
                  </a:schemeClr>
                </a:solidFill>
              </a:defRPr>
            </a:lvl2pPr>
            <a:lvl3pPr marL="914361" indent="0">
              <a:buNone/>
              <a:defRPr sz="1800">
                <a:solidFill>
                  <a:schemeClr val="tx1">
                    <a:tint val="75000"/>
                  </a:schemeClr>
                </a:solidFill>
              </a:defRPr>
            </a:lvl3pPr>
            <a:lvl4pPr marL="1371543" indent="0">
              <a:buNone/>
              <a:defRPr sz="1600">
                <a:solidFill>
                  <a:schemeClr val="tx1">
                    <a:tint val="75000"/>
                  </a:schemeClr>
                </a:solidFill>
              </a:defRPr>
            </a:lvl4pPr>
            <a:lvl5pPr marL="1828724" indent="0">
              <a:buNone/>
              <a:defRPr sz="1600">
                <a:solidFill>
                  <a:schemeClr val="tx1">
                    <a:tint val="75000"/>
                  </a:schemeClr>
                </a:solidFill>
              </a:defRPr>
            </a:lvl5pPr>
            <a:lvl6pPr marL="2285904" indent="0">
              <a:buNone/>
              <a:defRPr sz="1600">
                <a:solidFill>
                  <a:schemeClr val="tx1">
                    <a:tint val="75000"/>
                  </a:schemeClr>
                </a:solidFill>
              </a:defRPr>
            </a:lvl6pPr>
            <a:lvl7pPr marL="2743085" indent="0">
              <a:buNone/>
              <a:defRPr sz="1600">
                <a:solidFill>
                  <a:schemeClr val="tx1">
                    <a:tint val="75000"/>
                  </a:schemeClr>
                </a:solidFill>
              </a:defRPr>
            </a:lvl7pPr>
            <a:lvl8pPr marL="3200266" indent="0">
              <a:buNone/>
              <a:defRPr sz="1600">
                <a:solidFill>
                  <a:schemeClr val="tx1">
                    <a:tint val="75000"/>
                  </a:schemeClr>
                </a:solidFill>
              </a:defRPr>
            </a:lvl8pPr>
            <a:lvl9pPr marL="3657447"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5" name="Footer Placeholder 4"/>
          <p:cNvSpPr>
            <a:spLocks noGrp="1"/>
          </p:cNvSpPr>
          <p:nvPr>
            <p:ph type="ftr" sz="quarter" idx="11"/>
          </p:nvPr>
        </p:nvSpPr>
        <p:spPr/>
        <p:txBody>
          <a:bodyPr/>
          <a:lstStyle/>
          <a:p>
            <a:endParaRPr lang="ca-ES" dirty="0"/>
          </a:p>
        </p:txBody>
      </p:sp>
      <p:sp>
        <p:nvSpPr>
          <p:cNvPr id="6" name="Slide Number Placeholder 5"/>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2058279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339674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7"/>
            <a:ext cx="8543925"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2330" y="1681164"/>
            <a:ext cx="4190702"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2330" y="2505076"/>
            <a:ext cx="4190702"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14914" y="1681164"/>
            <a:ext cx="4211340" cy="823912"/>
          </a:xfrm>
        </p:spPr>
        <p:txBody>
          <a:bodyPr anchor="b"/>
          <a:lstStyle>
            <a:lvl1pPr marL="0" indent="0">
              <a:buNone/>
              <a:defRPr sz="2400" b="1"/>
            </a:lvl1pPr>
            <a:lvl2pPr marL="457181" indent="0">
              <a:buNone/>
              <a:defRPr sz="2000" b="1"/>
            </a:lvl2pPr>
            <a:lvl3pPr marL="914361" indent="0">
              <a:buNone/>
              <a:defRPr sz="1800" b="1"/>
            </a:lvl3pPr>
            <a:lvl4pPr marL="1371543" indent="0">
              <a:buNone/>
              <a:defRPr sz="1600" b="1"/>
            </a:lvl4pPr>
            <a:lvl5pPr marL="1828724" indent="0">
              <a:buNone/>
              <a:defRPr sz="1600" b="1"/>
            </a:lvl5pPr>
            <a:lvl6pPr marL="2285904" indent="0">
              <a:buNone/>
              <a:defRPr sz="1600" b="1"/>
            </a:lvl6pPr>
            <a:lvl7pPr marL="2743085" indent="0">
              <a:buNone/>
              <a:defRPr sz="1600" b="1"/>
            </a:lvl7pPr>
            <a:lvl8pPr marL="3200266" indent="0">
              <a:buNone/>
              <a:defRPr sz="1600" b="1"/>
            </a:lvl8pPr>
            <a:lvl9pPr marL="3657447"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14914" y="2505076"/>
            <a:ext cx="4211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8" name="Footer Placeholder 7"/>
          <p:cNvSpPr>
            <a:spLocks noGrp="1"/>
          </p:cNvSpPr>
          <p:nvPr>
            <p:ph type="ftr" sz="quarter" idx="11"/>
          </p:nvPr>
        </p:nvSpPr>
        <p:spPr/>
        <p:txBody>
          <a:bodyPr/>
          <a:lstStyle/>
          <a:p>
            <a:endParaRPr lang="ca-ES" dirty="0"/>
          </a:p>
        </p:txBody>
      </p:sp>
      <p:sp>
        <p:nvSpPr>
          <p:cNvPr id="9" name="Slide Number Placeholder 8"/>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129006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4" name="Footer Placeholder 3"/>
          <p:cNvSpPr>
            <a:spLocks noGrp="1"/>
          </p:cNvSpPr>
          <p:nvPr>
            <p:ph type="ftr" sz="quarter" idx="11"/>
          </p:nvPr>
        </p:nvSpPr>
        <p:spPr/>
        <p:txBody>
          <a:bodyPr/>
          <a:lstStyle/>
          <a:p>
            <a:endParaRPr lang="ca-ES" dirty="0"/>
          </a:p>
        </p:txBody>
      </p:sp>
      <p:sp>
        <p:nvSpPr>
          <p:cNvPr id="5" name="Slide Number Placeholder 4"/>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186758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3" name="Footer Placeholder 2"/>
          <p:cNvSpPr>
            <a:spLocks noGrp="1"/>
          </p:cNvSpPr>
          <p:nvPr>
            <p:ph type="ftr" sz="quarter" idx="11"/>
          </p:nvPr>
        </p:nvSpPr>
        <p:spPr/>
        <p:txBody>
          <a:bodyPr/>
          <a:lstStyle/>
          <a:p>
            <a:endParaRPr lang="ca-ES" dirty="0"/>
          </a:p>
        </p:txBody>
      </p:sp>
      <p:sp>
        <p:nvSpPr>
          <p:cNvPr id="4" name="Slide Number Placeholder 3"/>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256331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11341"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275318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4"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211341" y="987428"/>
            <a:ext cx="5014913" cy="4873625"/>
          </a:xfrm>
        </p:spPr>
        <p:txBody>
          <a:bodyPr anchor="t"/>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4" indent="0">
              <a:buNone/>
              <a:defRPr sz="2000"/>
            </a:lvl6pPr>
            <a:lvl7pPr marL="2743085" indent="0">
              <a:buNone/>
              <a:defRPr sz="2000"/>
            </a:lvl7pPr>
            <a:lvl8pPr marL="3200266" indent="0">
              <a:buNone/>
              <a:defRPr sz="2000"/>
            </a:lvl8pPr>
            <a:lvl9pPr marL="3657447"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82328" y="2057400"/>
            <a:ext cx="3194944" cy="3811588"/>
          </a:xfrm>
        </p:spPr>
        <p:txBody>
          <a:bodyPr/>
          <a:lstStyle>
            <a:lvl1pPr marL="0" indent="0">
              <a:buNone/>
              <a:defRPr sz="1600"/>
            </a:lvl1pPr>
            <a:lvl2pPr marL="457181" indent="0">
              <a:buNone/>
              <a:defRPr sz="1400"/>
            </a:lvl2pPr>
            <a:lvl3pPr marL="914361" indent="0">
              <a:buNone/>
              <a:defRPr sz="1200"/>
            </a:lvl3pPr>
            <a:lvl4pPr marL="1371543" indent="0">
              <a:buNone/>
              <a:defRPr sz="1000"/>
            </a:lvl4pPr>
            <a:lvl5pPr marL="1828724" indent="0">
              <a:buNone/>
              <a:defRPr sz="1000"/>
            </a:lvl5pPr>
            <a:lvl6pPr marL="2285904" indent="0">
              <a:buNone/>
              <a:defRPr sz="1000"/>
            </a:lvl6pPr>
            <a:lvl7pPr marL="2743085" indent="0">
              <a:buNone/>
              <a:defRPr sz="1000"/>
            </a:lvl7pPr>
            <a:lvl8pPr marL="3200266" indent="0">
              <a:buNone/>
              <a:defRPr sz="1000"/>
            </a:lvl8pPr>
            <a:lvl9pPr marL="3657447"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D52F544-9A0D-4312-8844-7F8A7306AE5A}" type="datetimeFigureOut">
              <a:rPr lang="ca-ES" smtClean="0"/>
              <a:t>27/5/2022</a:t>
            </a:fld>
            <a:endParaRPr lang="ca-ES" dirty="0"/>
          </a:p>
        </p:txBody>
      </p:sp>
      <p:sp>
        <p:nvSpPr>
          <p:cNvPr id="6" name="Footer Placeholder 5"/>
          <p:cNvSpPr>
            <a:spLocks noGrp="1"/>
          </p:cNvSpPr>
          <p:nvPr>
            <p:ph type="ftr" sz="quarter" idx="11"/>
          </p:nvPr>
        </p:nvSpPr>
        <p:spPr/>
        <p:txBody>
          <a:bodyPr/>
          <a:lstStyle/>
          <a:p>
            <a:endParaRPr lang="ca-ES" dirty="0"/>
          </a:p>
        </p:txBody>
      </p:sp>
      <p:sp>
        <p:nvSpPr>
          <p:cNvPr id="7" name="Slide Number Placeholder 6"/>
          <p:cNvSpPr>
            <a:spLocks noGrp="1"/>
          </p:cNvSpPr>
          <p:nvPr>
            <p:ph type="sldNum" sz="quarter" idx="12"/>
          </p:nvPr>
        </p:nvSpPr>
        <p:spPr/>
        <p:txBody>
          <a:bodyPr/>
          <a:lstStyle/>
          <a:p>
            <a:fld id="{FDF8B5DA-7FE6-42E4-B755-AC3137B711E7}" type="slidenum">
              <a:rPr lang="ca-ES" smtClean="0"/>
              <a:t>‹Nº›</a:t>
            </a:fld>
            <a:endParaRPr lang="ca-ES" dirty="0"/>
          </a:p>
        </p:txBody>
      </p:sp>
    </p:spTree>
    <p:extLst>
      <p:ext uri="{BB962C8B-B14F-4D97-AF65-F5344CB8AC3E}">
        <p14:creationId xmlns:p14="http://schemas.microsoft.com/office/powerpoint/2010/main" val="400740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65127"/>
            <a:ext cx="8543925"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2F544-9A0D-4312-8844-7F8A7306AE5A}" type="datetimeFigureOut">
              <a:rPr lang="ca-ES" smtClean="0"/>
              <a:t>27/5/2022</a:t>
            </a:fld>
            <a:endParaRPr lang="ca-ES" dirty="0"/>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dirty="0"/>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8B5DA-7FE6-42E4-B755-AC3137B711E7}" type="slidenum">
              <a:rPr lang="ca-ES" smtClean="0"/>
              <a:t>‹Nº›</a:t>
            </a:fld>
            <a:endParaRPr lang="ca-ES" dirty="0"/>
          </a:p>
        </p:txBody>
      </p:sp>
    </p:spTree>
    <p:extLst>
      <p:ext uri="{BB962C8B-B14F-4D97-AF65-F5344CB8AC3E}">
        <p14:creationId xmlns:p14="http://schemas.microsoft.com/office/powerpoint/2010/main" val="10344831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oleObject" Target="../embeddings/oleObject2.bin"/><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8.bin"/><Relationship Id="rId1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9.emf"/><Relationship Id="rId18" Type="http://schemas.openxmlformats.org/officeDocument/2006/relationships/oleObject" Target="../embeddings/oleObject21.bin"/><Relationship Id="rId3" Type="http://schemas.openxmlformats.org/officeDocument/2006/relationships/image" Target="../media/image14.emf"/><Relationship Id="rId21" Type="http://schemas.openxmlformats.org/officeDocument/2006/relationships/image" Target="../media/image23.emf"/><Relationship Id="rId7" Type="http://schemas.openxmlformats.org/officeDocument/2006/relationships/image" Target="../media/image16.emf"/><Relationship Id="rId12" Type="http://schemas.openxmlformats.org/officeDocument/2006/relationships/oleObject" Target="../embeddings/oleObject18.bin"/><Relationship Id="rId17" Type="http://schemas.openxmlformats.org/officeDocument/2006/relationships/image" Target="../media/image21.emf"/><Relationship Id="rId2" Type="http://schemas.openxmlformats.org/officeDocument/2006/relationships/oleObject" Target="../embeddings/oleObject13.bin"/><Relationship Id="rId16" Type="http://schemas.openxmlformats.org/officeDocument/2006/relationships/oleObject" Target="../embeddings/oleObject20.bin"/><Relationship Id="rId20"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15.bin"/><Relationship Id="rId11" Type="http://schemas.openxmlformats.org/officeDocument/2006/relationships/image" Target="../media/image18.emf"/><Relationship Id="rId5" Type="http://schemas.openxmlformats.org/officeDocument/2006/relationships/image" Target="../media/image15.emf"/><Relationship Id="rId15" Type="http://schemas.openxmlformats.org/officeDocument/2006/relationships/image" Target="../media/image20.emf"/><Relationship Id="rId10" Type="http://schemas.openxmlformats.org/officeDocument/2006/relationships/oleObject" Target="../embeddings/oleObject17.bin"/><Relationship Id="rId19" Type="http://schemas.openxmlformats.org/officeDocument/2006/relationships/image" Target="../media/image22.emf"/><Relationship Id="rId4" Type="http://schemas.openxmlformats.org/officeDocument/2006/relationships/oleObject" Target="../embeddings/oleObject14.bin"/><Relationship Id="rId9" Type="http://schemas.openxmlformats.org/officeDocument/2006/relationships/image" Target="../media/image17.emf"/><Relationship Id="rId14" Type="http://schemas.openxmlformats.org/officeDocument/2006/relationships/oleObject" Target="../embeddings/oleObject19.bin"/></Relationships>
</file>

<file path=ppt/slides/_rels/slide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6175438"/>
            <a:ext cx="9906000" cy="646331"/>
          </a:xfrm>
          <a:prstGeom prst="rect">
            <a:avLst/>
          </a:prstGeom>
        </p:spPr>
        <p:txBody>
          <a:bodyPr wrap="square">
            <a:spAutoFit/>
          </a:bodyPr>
          <a:lstStyle/>
          <a:p>
            <a:pPr algn="just">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Supplementary Figure S1.</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Changes in the metabolic pathways related to carotenoids, chlorophylls and </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prenylquinones</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of apples grown in mountain or valley orchards. Substrates are shown as circles and enzymes as boxes. The scheme indicates if the genes encoding for the represented enzymes was up-regulated (green) or down-regulated (red) in </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Gotarta</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(yellow phenotype) apples peel based on the RNA-</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seq</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results.</a:t>
            </a:r>
          </a:p>
        </p:txBody>
      </p:sp>
      <p:pic>
        <p:nvPicPr>
          <p:cNvPr id="4" name="Imagen 3"/>
          <p:cNvPicPr>
            <a:picLocks noChangeAspect="1"/>
          </p:cNvPicPr>
          <p:nvPr/>
        </p:nvPicPr>
        <p:blipFill>
          <a:blip r:embed="rId2"/>
          <a:stretch>
            <a:fillRect/>
          </a:stretch>
        </p:blipFill>
        <p:spPr>
          <a:xfrm>
            <a:off x="407670" y="0"/>
            <a:ext cx="9090660" cy="6175438"/>
          </a:xfrm>
          <a:prstGeom prst="rect">
            <a:avLst/>
          </a:prstGeom>
        </p:spPr>
      </p:pic>
    </p:spTree>
    <p:extLst>
      <p:ext uri="{BB962C8B-B14F-4D97-AF65-F5344CB8AC3E}">
        <p14:creationId xmlns:p14="http://schemas.microsoft.com/office/powerpoint/2010/main" val="75378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802794989"/>
              </p:ext>
            </p:extLst>
          </p:nvPr>
        </p:nvGraphicFramePr>
        <p:xfrm>
          <a:off x="122207" y="265463"/>
          <a:ext cx="9661585" cy="5836730"/>
        </p:xfrm>
        <a:graphic>
          <a:graphicData uri="http://schemas.openxmlformats.org/drawingml/2006/table">
            <a:tbl>
              <a:tblPr firstRow="1" firstCol="1" bandRow="1"/>
              <a:tblGrid>
                <a:gridCol w="902582">
                  <a:extLst>
                    <a:ext uri="{9D8B030D-6E8A-4147-A177-3AD203B41FA5}">
                      <a16:colId xmlns:a16="http://schemas.microsoft.com/office/drawing/2014/main" val="2958313708"/>
                    </a:ext>
                  </a:extLst>
                </a:gridCol>
                <a:gridCol w="1571601">
                  <a:extLst>
                    <a:ext uri="{9D8B030D-6E8A-4147-A177-3AD203B41FA5}">
                      <a16:colId xmlns:a16="http://schemas.microsoft.com/office/drawing/2014/main" val="549484472"/>
                    </a:ext>
                  </a:extLst>
                </a:gridCol>
                <a:gridCol w="902582">
                  <a:extLst>
                    <a:ext uri="{9D8B030D-6E8A-4147-A177-3AD203B41FA5}">
                      <a16:colId xmlns:a16="http://schemas.microsoft.com/office/drawing/2014/main" val="374315652"/>
                    </a:ext>
                  </a:extLst>
                </a:gridCol>
                <a:gridCol w="2581068">
                  <a:extLst>
                    <a:ext uri="{9D8B030D-6E8A-4147-A177-3AD203B41FA5}">
                      <a16:colId xmlns:a16="http://schemas.microsoft.com/office/drawing/2014/main" val="769760306"/>
                    </a:ext>
                  </a:extLst>
                </a:gridCol>
                <a:gridCol w="1341996">
                  <a:extLst>
                    <a:ext uri="{9D8B030D-6E8A-4147-A177-3AD203B41FA5}">
                      <a16:colId xmlns:a16="http://schemas.microsoft.com/office/drawing/2014/main" val="2199875347"/>
                    </a:ext>
                  </a:extLst>
                </a:gridCol>
                <a:gridCol w="902582">
                  <a:extLst>
                    <a:ext uri="{9D8B030D-6E8A-4147-A177-3AD203B41FA5}">
                      <a16:colId xmlns:a16="http://schemas.microsoft.com/office/drawing/2014/main" val="2850095325"/>
                    </a:ext>
                  </a:extLst>
                </a:gridCol>
                <a:gridCol w="1459174">
                  <a:extLst>
                    <a:ext uri="{9D8B030D-6E8A-4147-A177-3AD203B41FA5}">
                      <a16:colId xmlns:a16="http://schemas.microsoft.com/office/drawing/2014/main" val="3436009234"/>
                    </a:ext>
                  </a:extLst>
                </a:gridCol>
              </a:tblGrid>
              <a:tr h="117294">
                <a:tc>
                  <a:txBody>
                    <a:bodyPr/>
                    <a:lstStyle/>
                    <a:p>
                      <a:pPr algn="ctr">
                        <a:lnSpc>
                          <a:spcPct val="107000"/>
                        </a:lnSpc>
                        <a:spcAft>
                          <a:spcPts val="0"/>
                        </a:spcAft>
                      </a:pPr>
                      <a:r>
                        <a:rPr lang="en-GB" sz="800" b="1" dirty="0">
                          <a:effectLst/>
                          <a:latin typeface="Times New Roman" panose="02020603050405020304" pitchFamily="18" charset="0"/>
                          <a:ea typeface="Calibri" panose="020F0502020204030204" pitchFamily="34" charset="0"/>
                          <a:cs typeface="Times New Roman" panose="02020603050405020304" pitchFamily="18" charset="0"/>
                        </a:rPr>
                        <a:t>Gene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b="1">
                          <a:effectLst/>
                          <a:latin typeface="Times New Roman" panose="02020603050405020304" pitchFamily="18" charset="0"/>
                          <a:ea typeface="Calibri" panose="020F0502020204030204" pitchFamily="34" charset="0"/>
                          <a:cs typeface="Times New Roman" panose="02020603050405020304" pitchFamily="18" charset="0"/>
                        </a:rPr>
                        <a:t>Annotation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b="1">
                          <a:effectLst/>
                          <a:latin typeface="Times New Roman" panose="02020603050405020304" pitchFamily="18" charset="0"/>
                          <a:ea typeface="Calibri" panose="020F0502020204030204" pitchFamily="34" charset="0"/>
                          <a:cs typeface="Times New Roman" panose="02020603050405020304" pitchFamily="18" charset="0"/>
                        </a:rPr>
                        <a:t>Primer name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b="1">
                          <a:effectLst/>
                          <a:latin typeface="Times New Roman" panose="02020603050405020304" pitchFamily="18" charset="0"/>
                          <a:ea typeface="Calibri" panose="020F0502020204030204" pitchFamily="34" charset="0"/>
                          <a:cs typeface="Times New Roman" panose="02020603050405020304" pitchFamily="18" charset="0"/>
                        </a:rPr>
                        <a:t>Primer sequence (5’ – 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b="1">
                          <a:effectLst/>
                          <a:latin typeface="Times New Roman" panose="02020603050405020304" pitchFamily="18" charset="0"/>
                          <a:ea typeface="Calibri" panose="020F0502020204030204" pitchFamily="34" charset="0"/>
                          <a:cs typeface="Times New Roman" panose="02020603050405020304" pitchFamily="18" charset="0"/>
                        </a:rPr>
                        <a:t>Metabolic pathway/function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b="1">
                          <a:effectLst/>
                          <a:latin typeface="Times New Roman" panose="02020603050405020304" pitchFamily="18" charset="0"/>
                          <a:ea typeface="Calibri" panose="020F0502020204030204" pitchFamily="34" charset="0"/>
                          <a:cs typeface="Times New Roman" panose="02020603050405020304" pitchFamily="18" charset="0"/>
                        </a:rPr>
                        <a:t>Localization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b="1">
                          <a:effectLst/>
                          <a:latin typeface="Times New Roman" panose="02020603050405020304" pitchFamily="18" charset="0"/>
                          <a:ea typeface="Calibri" panose="020F0502020204030204" pitchFamily="34" charset="0"/>
                          <a:cs typeface="Times New Roman" panose="02020603050405020304" pitchFamily="18" charset="0"/>
                        </a:rPr>
                        <a:t>Source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018568223"/>
                  </a:ext>
                </a:extLst>
              </a:tr>
              <a:tr h="234586">
                <a:tc>
                  <a:txBody>
                    <a:bodyPr/>
                    <a:lstStyle/>
                    <a:p>
                      <a:pPr algn="ctr">
                        <a:lnSpc>
                          <a:spcPct val="107000"/>
                        </a:lnSpc>
                        <a:spcAft>
                          <a:spcPts val="0"/>
                        </a:spcAft>
                      </a:pPr>
                      <a:r>
                        <a:rPr lang="en-GB" sz="800" i="1" dirty="0" err="1">
                          <a:effectLst/>
                          <a:latin typeface="Times New Roman" panose="02020603050405020304" pitchFamily="18" charset="0"/>
                          <a:ea typeface="Calibri" panose="020F0502020204030204" pitchFamily="34" charset="0"/>
                          <a:cs typeface="Times New Roman" panose="02020603050405020304" pitchFamily="18" charset="0"/>
                        </a:rPr>
                        <a:t>MdPSY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Phytoene synthase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MdPSY</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MdPSY</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CAGAGACATGGTAGAAGGAATGAG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CCAACAGTTCCAGCAACATAGTAG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Carotenoid metabolism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Chloroplast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Ampomah-Dwamena et al., 2012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873613815"/>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MdZEP</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Zeaxanthin epoxidase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MdZEP</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MdZEP</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TCCCTGCTCGTATCCATCCA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TAAAGTTACCGGCTTCCGCC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Carotenoid metabolism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Chloroplast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831703862"/>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MdVDE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Violaxanthin de-epoxidase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MdVDE-Fw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MdVDE-Rv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TAGCAGGATGGAGGAGGCTT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ATCAAATCAATCGCGCGTCC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Carotenoid metabolism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Chloroplast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13331028"/>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MdNCED1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9-cisepoxycarotenoid dioxygenase 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effectLst/>
                          <a:latin typeface="Times New Roman" panose="02020603050405020304" pitchFamily="18" charset="0"/>
                          <a:ea typeface="Calibri" panose="020F0502020204030204" pitchFamily="34" charset="0"/>
                          <a:cs typeface="Times New Roman" panose="02020603050405020304" pitchFamily="18" charset="0"/>
                        </a:rPr>
                        <a:t>MdNCED1-Fw</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dirty="0">
                          <a:effectLst/>
                          <a:latin typeface="Times New Roman" panose="02020603050405020304" pitchFamily="18" charset="0"/>
                          <a:ea typeface="Calibri" panose="020F0502020204030204" pitchFamily="34" charset="0"/>
                          <a:cs typeface="Times New Roman" panose="02020603050405020304" pitchFamily="18" charset="0"/>
                        </a:rPr>
                        <a:t>MdNCED1-Rv</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GTATCACGTCCAAATCACTGAAAC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ATTTGAGGTATGGCTTCTGAACG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Carotenoid metabolism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Chloroplast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73596824"/>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MdNCED2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9-cisepoxycarotenoid dioxygenase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MdNCED2-Fw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MdNCED2-Rv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CCCCGGATTTTCTCCTGGAA</a:t>
                      </a:r>
                      <a:endParaRPr lang="en-GB"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TACCGTACCCAAAGGATGACC</a:t>
                      </a:r>
                      <a:endParaRPr lang="en-GB"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Carotenoid metabolism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Chloroplast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15362310"/>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MdCCD4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Carotenoid cleavage dioxygenase 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MdCCD4-Fw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MdCCD4-Rv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TATTCTTCCCAACGTCTTCTCCG</a:t>
                      </a:r>
                      <a:endParaRPr lang="en-GB"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CGCCGAAGAAGGCCAAACT</a:t>
                      </a:r>
                      <a:endParaRPr lang="en-GB"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Carotenoid metabolism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Chloroplast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38233989"/>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MdPAL1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Phenylalanine ammonialyase 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MdPAL1-Fw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MdPAL1-Rv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TTTGTGAGGGAGGAGTTGG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GTTGAATGTGAAGGAATGCAG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Phenylpropanoid pathway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Cytoplasm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Vilanova et al., 2014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216788621"/>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MdPAL2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Phenylalanine ammonialyase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MdPAL2-Fw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MdPAL2-Rv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TCTTTCCATTCCCTTCCTTTCC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CTACGCAAAACGACTCCAG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Phenylpropanoid pathway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Cytoplasm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Vilanova et al., 2014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50198805"/>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MdCSD1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Cu/Zn uperoxide dismutase 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MdCSD1</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MdCSD1</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AAGGGTGTTGCTGTTCTCGG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AAGGGTGTTGCTGTTCTCGG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ROS-scavenging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Cytoplasm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98833660"/>
                  </a:ext>
                </a:extLst>
              </a:tr>
              <a:tr h="234586">
                <a:tc>
                  <a:txBody>
                    <a:bodyPr/>
                    <a:lstStyle/>
                    <a:p>
                      <a:pPr algn="ctr">
                        <a:lnSpc>
                          <a:spcPct val="107000"/>
                        </a:lnSpc>
                        <a:spcAft>
                          <a:spcPts val="0"/>
                        </a:spcAft>
                      </a:pPr>
                      <a:r>
                        <a:rPr lang="en-GB" sz="8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MdCSD2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Cu/Zn Superoxide dismutase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MdCSD2</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MdCSD2-</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CTTGGAAAGGGTGGACACGA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AAACTCCAGAACGACAGCAG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ROS-scavenging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Chloroplast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270667384"/>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MdFSD2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Fe Superoxide dismutase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MdFSD2</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MdFSD2-</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GAGCGATGACTCAGAGACCG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TAGTACATGGCGCCGCCTAA</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ROS-scavenging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Extracellular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14410312"/>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MdAPX1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Ascorbate peroxidase 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MdAPX1</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MdAPX1-</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TTGTGGAAAAATACGCTGCGG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AAAAGAAAGGCGCACAGGC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ROS-scavenging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Cytoplasm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229683384"/>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MdAPX2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Ascorbate peroxidase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MdAPX2</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MdAPX2-</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CAGCACCCGGATACAAAAACG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GGATTTGAGCACAGTGCAGG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ROS-scavenging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Cytoplasm</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30160839"/>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MdAPX6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Ascorbate peroxidase 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MdAPX6</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MdAPX6-</a:t>
                      </a: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AAACTCAGCAACCTGGGAGC</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TGCTTTTTACTCCTTGCCAGT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ROS-scavenging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Chloroplast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68046690"/>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MdMDHAR1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Monodehydroascorbate reductase 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MdMDHAR1-Fw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MdMDHAR1-Rv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CCATACTTCTATTCCCGCTCCT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CGACCACCTTCCCGTCTTT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AsA</a:t>
                      </a: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-recycling pathway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Cytoplasm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 et al., 2016</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46551677"/>
                  </a:ext>
                </a:extLst>
              </a:tr>
              <a:tr h="332318">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MdMDHAR2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Monodehydroascorbate reductase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MdMDHAR2-Fw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MdMDHAR2-Rv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TCCTGCTTTGACGAAAGGCT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GTTTGCCTATCACCACCGGA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AsA</a:t>
                      </a: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-recycling pathway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Chloroplast/</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mitochondrion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80990270"/>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MdDHAR2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Dehydroascorbate reductase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MdDHAR2-Fw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MdDHAR2-Rv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TTCCAGCAGATTTGGCCCAT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GAGCGGTCTTCACGAAGGAT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AsA-recycling pathway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Cytoplasm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635689273"/>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MdDHAR3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Dehydroascorbate reductase 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MdDHAR3-Fw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effectLst/>
                          <a:latin typeface="Times New Roman" panose="02020603050405020304" pitchFamily="18" charset="0"/>
                          <a:ea typeface="Calibri" panose="020F0502020204030204" pitchFamily="34" charset="0"/>
                          <a:cs typeface="Times New Roman" panose="02020603050405020304" pitchFamily="18" charset="0"/>
                        </a:rPr>
                        <a:t>MdDHAR3-Rv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CCCCAAGGATGGAACTGAACA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CCAAGCGACAAATCAGCAGC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AsA-recycling pathway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Chloroplast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study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45169244"/>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MdSRT1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Sirtuin 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MdSRT1-Fw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MdSRT1-Rv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AGCGATCAAAAATGCACAGGC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AAGTTCTTGCCGAACCACCA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Histone deacetylase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Nucleus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Vall-llaura et al., 2021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151081954"/>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MdSRT2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Sirtuin 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MdSRT2-Fw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MdSRT2-Rv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CAGAGCCTGGTTCAGCTCAT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GCACGGTGATGCAACCTATC</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Histone deacetylase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Nucleus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Vall-llaura et al., 2021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895020963"/>
                  </a:ext>
                </a:extLst>
              </a:tr>
              <a:tr h="234586">
                <a:tc>
                  <a:txBody>
                    <a:bodyPr/>
                    <a:lstStyle/>
                    <a:p>
                      <a:pPr algn="ctr">
                        <a:lnSpc>
                          <a:spcPct val="107000"/>
                        </a:lnSpc>
                        <a:spcAft>
                          <a:spcPts val="0"/>
                        </a:spcAft>
                      </a:pPr>
                      <a:r>
                        <a:rPr lang="en-GB" sz="800" i="1">
                          <a:effectLst/>
                          <a:latin typeface="Times New Roman" panose="02020603050405020304" pitchFamily="18" charset="0"/>
                          <a:ea typeface="Calibri" panose="020F0502020204030204" pitchFamily="34" charset="0"/>
                          <a:cs typeface="Times New Roman" panose="02020603050405020304" pitchFamily="18" charset="0"/>
                        </a:rPr>
                        <a:t>Md8283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 gene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Md8282-Fw</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Md8283-Rv</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CTCGTCGTCTTGTTCCCTGA</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GCCTAAGGACAGGTGGTCTATG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Reference gene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07000"/>
                        </a:lnSpc>
                        <a:spcAft>
                          <a:spcPts val="0"/>
                        </a:spcAft>
                      </a:pPr>
                      <a:r>
                        <a:rPr lang="en-GB"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Giné-Bordonaba</a:t>
                      </a:r>
                      <a:r>
                        <a:rPr lang="en-GB"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 al., 2020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36850262"/>
                  </a:ext>
                </a:extLst>
              </a:tr>
            </a:tbl>
          </a:graphicData>
        </a:graphic>
      </p:graphicFrame>
      <p:sp>
        <p:nvSpPr>
          <p:cNvPr id="6" name="Rectángulo 5"/>
          <p:cNvSpPr/>
          <p:nvPr/>
        </p:nvSpPr>
        <p:spPr>
          <a:xfrm>
            <a:off x="122207" y="6396335"/>
            <a:ext cx="9661585" cy="461665"/>
          </a:xfrm>
          <a:prstGeom prst="rect">
            <a:avLst/>
          </a:prstGeom>
        </p:spPr>
        <p:txBody>
          <a:bodyPr wrap="square">
            <a:spAutoFit/>
          </a:bodyPr>
          <a:lstStyle/>
          <a:p>
            <a:pPr algn="just"/>
            <a:r>
              <a:rPr lang="en-GB" sz="1200" b="1" dirty="0">
                <a:latin typeface="Times New Roman" panose="02020603050405020304" pitchFamily="18" charset="0"/>
                <a:ea typeface="Times New Roman" panose="02020603050405020304" pitchFamily="18" charset="0"/>
              </a:rPr>
              <a:t>Supplementary Table S1. </a:t>
            </a:r>
            <a:r>
              <a:rPr lang="en-GB" sz="1200" dirty="0">
                <a:latin typeface="Times New Roman" panose="02020603050405020304" pitchFamily="18" charset="0"/>
                <a:ea typeface="Times New Roman" panose="02020603050405020304" pitchFamily="18" charset="0"/>
              </a:rPr>
              <a:t>Real-time PCR primer set, including gene name and annotation, primer name and sequence, metabolic pathway and/or gene function, localization and primer source. Cellular localization was predicted by using the </a:t>
            </a:r>
            <a:r>
              <a:rPr lang="en-GB" sz="1200" dirty="0" err="1">
                <a:latin typeface="Times New Roman" panose="02020603050405020304" pitchFamily="18" charset="0"/>
                <a:ea typeface="Times New Roman" panose="02020603050405020304" pitchFamily="18" charset="0"/>
              </a:rPr>
              <a:t>WoLF</a:t>
            </a:r>
            <a:r>
              <a:rPr lang="en-GB" sz="1200" dirty="0">
                <a:latin typeface="Times New Roman" panose="02020603050405020304" pitchFamily="18" charset="0"/>
                <a:ea typeface="Times New Roman" panose="02020603050405020304" pitchFamily="18" charset="0"/>
              </a:rPr>
              <a:t> PSORT software (https://wolfpsort.hgc.jp/).</a:t>
            </a:r>
            <a:endParaRPr lang="en-GB" dirty="0"/>
          </a:p>
        </p:txBody>
      </p:sp>
    </p:spTree>
    <p:extLst>
      <p:ext uri="{BB962C8B-B14F-4D97-AF65-F5344CB8AC3E}">
        <p14:creationId xmlns:p14="http://schemas.microsoft.com/office/powerpoint/2010/main" val="214080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5839659"/>
            <a:ext cx="9914313" cy="830997"/>
          </a:xfrm>
          <a:prstGeom prst="rect">
            <a:avLst/>
          </a:prstGeom>
        </p:spPr>
        <p:txBody>
          <a:bodyPr wrap="square">
            <a:spAutoFit/>
          </a:bodyPr>
          <a:lstStyle/>
          <a:p>
            <a:pPr algn="just">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Supplementary Figure S2. </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Evolution of total carotenoids (A), total chlorophylls (B), γ-tocopherols (C) and </a:t>
            </a:r>
            <a:r>
              <a:rPr lang="el-GR" sz="1200" dirty="0">
                <a:latin typeface="Times New Roman" panose="02020603050405020304" pitchFamily="18" charset="0"/>
                <a:ea typeface="Times New Roman" panose="02020603050405020304" pitchFamily="18" charset="0"/>
                <a:cs typeface="Times New Roman" panose="02020603050405020304" pitchFamily="18" charset="0"/>
              </a:rPr>
              <a:t>α</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-tocopherols (D) levels during ‘Golden Reinders’ apples development/ripening at two different locations. Each point represents the mean of 4 biological replicates and vertical bars indicate the standard error. Different letters indicate significant differences between development stages and locations (p ≤ 0.05). Absence of letters indicates no significant differences between development stages or locations.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1904871205"/>
              </p:ext>
            </p:extLst>
          </p:nvPr>
        </p:nvGraphicFramePr>
        <p:xfrm>
          <a:off x="0" y="2540622"/>
          <a:ext cx="2608059" cy="2520000"/>
        </p:xfrm>
        <a:graphic>
          <a:graphicData uri="http://schemas.openxmlformats.org/presentationml/2006/ole">
            <mc:AlternateContent xmlns:mc="http://schemas.openxmlformats.org/markup-compatibility/2006">
              <mc:Choice xmlns:v="urn:schemas-microsoft-com:vml" Requires="v">
                <p:oleObj name="SPW 13.0 Graph" r:id="rId3" imgW="4419673" imgH="4270280" progId="SigmaPlotGraphicObject.12">
                  <p:embed/>
                </p:oleObj>
              </mc:Choice>
              <mc:Fallback>
                <p:oleObj name="SPW 13.0 Graph" r:id="rId3" imgW="4419673" imgH="4270280" progId="SigmaPlotGraphicObject.12">
                  <p:embed/>
                  <p:pic>
                    <p:nvPicPr>
                      <p:cNvPr id="4" name="Objeto 3"/>
                      <p:cNvPicPr/>
                      <p:nvPr/>
                    </p:nvPicPr>
                    <p:blipFill>
                      <a:blip r:embed="rId4"/>
                      <a:stretch>
                        <a:fillRect/>
                      </a:stretch>
                    </p:blipFill>
                    <p:spPr>
                      <a:xfrm>
                        <a:off x="0" y="2540622"/>
                        <a:ext cx="2608059" cy="2520000"/>
                      </a:xfrm>
                      <a:prstGeom prst="rect">
                        <a:avLst/>
                      </a:prstGeom>
                    </p:spPr>
                  </p:pic>
                </p:oleObj>
              </mc:Fallback>
            </mc:AlternateContent>
          </a:graphicData>
        </a:graphic>
      </p:graphicFrame>
      <p:sp>
        <p:nvSpPr>
          <p:cNvPr id="5" name="CuadroTexto 4"/>
          <p:cNvSpPr txBox="1"/>
          <p:nvPr/>
        </p:nvSpPr>
        <p:spPr>
          <a:xfrm flipH="1">
            <a:off x="675069" y="2780544"/>
            <a:ext cx="302734" cy="338554"/>
          </a:xfrm>
          <a:prstGeom prst="rect">
            <a:avLst/>
          </a:prstGeom>
          <a:noFill/>
        </p:spPr>
        <p:txBody>
          <a:bodyPr wrap="square" rtlCol="0">
            <a:spAutoFit/>
          </a:bodyPr>
          <a:lstStyle/>
          <a:p>
            <a:pPr algn="ctr"/>
            <a:r>
              <a:rPr lang="es-ES" sz="1600" b="1" dirty="0">
                <a:latin typeface="Arial" panose="020B0604020202020204" pitchFamily="34" charset="0"/>
                <a:cs typeface="Arial" panose="020B0604020202020204" pitchFamily="34" charset="0"/>
              </a:rPr>
              <a:t>A</a:t>
            </a:r>
          </a:p>
        </p:txBody>
      </p:sp>
      <p:graphicFrame>
        <p:nvGraphicFramePr>
          <p:cNvPr id="6" name="Objeto 5"/>
          <p:cNvGraphicFramePr>
            <a:graphicFrameLocks noChangeAspect="1"/>
          </p:cNvGraphicFramePr>
          <p:nvPr>
            <p:extLst>
              <p:ext uri="{D42A27DB-BD31-4B8C-83A1-F6EECF244321}">
                <p14:modId xmlns:p14="http://schemas.microsoft.com/office/powerpoint/2010/main" val="3498816258"/>
              </p:ext>
            </p:extLst>
          </p:nvPr>
        </p:nvGraphicFramePr>
        <p:xfrm>
          <a:off x="2439135" y="2540622"/>
          <a:ext cx="2608059" cy="2520000"/>
        </p:xfrm>
        <a:graphic>
          <a:graphicData uri="http://schemas.openxmlformats.org/presentationml/2006/ole">
            <mc:AlternateContent xmlns:mc="http://schemas.openxmlformats.org/markup-compatibility/2006">
              <mc:Choice xmlns:v="urn:schemas-microsoft-com:vml" Requires="v">
                <p:oleObj name="SPW 13.0 Graph" r:id="rId5" imgW="4410251" imgH="4257590" progId="SigmaPlotGraphicObject.12">
                  <p:embed/>
                </p:oleObj>
              </mc:Choice>
              <mc:Fallback>
                <p:oleObj name="SPW 13.0 Graph" r:id="rId5" imgW="4410251" imgH="4257590" progId="SigmaPlotGraphicObject.12">
                  <p:embed/>
                  <p:pic>
                    <p:nvPicPr>
                      <p:cNvPr id="6" name="Objeto 5"/>
                      <p:cNvPicPr/>
                      <p:nvPr/>
                    </p:nvPicPr>
                    <p:blipFill>
                      <a:blip r:embed="rId6"/>
                      <a:stretch>
                        <a:fillRect/>
                      </a:stretch>
                    </p:blipFill>
                    <p:spPr>
                      <a:xfrm>
                        <a:off x="2439135" y="2540622"/>
                        <a:ext cx="2608059" cy="2520000"/>
                      </a:xfrm>
                      <a:prstGeom prst="rect">
                        <a:avLst/>
                      </a:prstGeom>
                    </p:spPr>
                  </p:pic>
                </p:oleObj>
              </mc:Fallback>
            </mc:AlternateContent>
          </a:graphicData>
        </a:graphic>
      </p:graphicFrame>
      <p:sp>
        <p:nvSpPr>
          <p:cNvPr id="7" name="CuadroTexto 6"/>
          <p:cNvSpPr txBox="1"/>
          <p:nvPr/>
        </p:nvSpPr>
        <p:spPr>
          <a:xfrm flipH="1">
            <a:off x="3114577" y="2780544"/>
            <a:ext cx="302734" cy="338554"/>
          </a:xfrm>
          <a:prstGeom prst="rect">
            <a:avLst/>
          </a:prstGeom>
          <a:noFill/>
        </p:spPr>
        <p:txBody>
          <a:bodyPr wrap="square" rtlCol="0">
            <a:spAutoFit/>
          </a:bodyPr>
          <a:lstStyle/>
          <a:p>
            <a:pPr algn="ctr"/>
            <a:r>
              <a:rPr lang="es-ES" sz="1600" b="1" dirty="0">
                <a:latin typeface="Arial" panose="020B0604020202020204" pitchFamily="34" charset="0"/>
                <a:cs typeface="Arial" panose="020B0604020202020204" pitchFamily="34" charset="0"/>
              </a:rPr>
              <a:t>B</a:t>
            </a:r>
          </a:p>
        </p:txBody>
      </p:sp>
      <p:graphicFrame>
        <p:nvGraphicFramePr>
          <p:cNvPr id="9" name="Objeto 8"/>
          <p:cNvGraphicFramePr>
            <a:graphicFrameLocks noChangeAspect="1"/>
          </p:cNvGraphicFramePr>
          <p:nvPr>
            <p:extLst>
              <p:ext uri="{D42A27DB-BD31-4B8C-83A1-F6EECF244321}">
                <p14:modId xmlns:p14="http://schemas.microsoft.com/office/powerpoint/2010/main" val="3787552124"/>
              </p:ext>
            </p:extLst>
          </p:nvPr>
        </p:nvGraphicFramePr>
        <p:xfrm>
          <a:off x="4878270" y="2540622"/>
          <a:ext cx="2608059" cy="2520000"/>
        </p:xfrm>
        <a:graphic>
          <a:graphicData uri="http://schemas.openxmlformats.org/presentationml/2006/ole">
            <mc:AlternateContent xmlns:mc="http://schemas.openxmlformats.org/markup-compatibility/2006">
              <mc:Choice xmlns:v="urn:schemas-microsoft-com:vml" Requires="v">
                <p:oleObj name="SPW 13.0 Graph" r:id="rId7" imgW="4419673" imgH="4270280" progId="SigmaPlotGraphicObject.12">
                  <p:embed/>
                </p:oleObj>
              </mc:Choice>
              <mc:Fallback>
                <p:oleObj name="SPW 13.0 Graph" r:id="rId7" imgW="4419673" imgH="4270280" progId="SigmaPlotGraphicObject.12">
                  <p:embed/>
                  <p:pic>
                    <p:nvPicPr>
                      <p:cNvPr id="9" name="Objeto 8"/>
                      <p:cNvPicPr/>
                      <p:nvPr/>
                    </p:nvPicPr>
                    <p:blipFill>
                      <a:blip r:embed="rId8"/>
                      <a:stretch>
                        <a:fillRect/>
                      </a:stretch>
                    </p:blipFill>
                    <p:spPr>
                      <a:xfrm>
                        <a:off x="4878270" y="2540622"/>
                        <a:ext cx="2608059" cy="2520000"/>
                      </a:xfrm>
                      <a:prstGeom prst="rect">
                        <a:avLst/>
                      </a:prstGeom>
                    </p:spPr>
                  </p:pic>
                </p:oleObj>
              </mc:Fallback>
            </mc:AlternateContent>
          </a:graphicData>
        </a:graphic>
      </p:graphicFrame>
      <p:sp>
        <p:nvSpPr>
          <p:cNvPr id="10" name="CuadroTexto 9"/>
          <p:cNvSpPr txBox="1"/>
          <p:nvPr/>
        </p:nvSpPr>
        <p:spPr>
          <a:xfrm flipH="1">
            <a:off x="5553712" y="2780544"/>
            <a:ext cx="302734" cy="338554"/>
          </a:xfrm>
          <a:prstGeom prst="rect">
            <a:avLst/>
          </a:prstGeom>
          <a:noFill/>
        </p:spPr>
        <p:txBody>
          <a:bodyPr wrap="square" rtlCol="0">
            <a:spAutoFit/>
          </a:bodyPr>
          <a:lstStyle/>
          <a:p>
            <a:pPr algn="ctr"/>
            <a:r>
              <a:rPr lang="es-ES" sz="1600" b="1" dirty="0">
                <a:latin typeface="Arial" panose="020B0604020202020204" pitchFamily="34" charset="0"/>
                <a:cs typeface="Arial" panose="020B0604020202020204" pitchFamily="34" charset="0"/>
              </a:rPr>
              <a:t>C</a:t>
            </a:r>
          </a:p>
        </p:txBody>
      </p:sp>
      <p:graphicFrame>
        <p:nvGraphicFramePr>
          <p:cNvPr id="11" name="Objeto 10"/>
          <p:cNvGraphicFramePr>
            <a:graphicFrameLocks noChangeAspect="1"/>
          </p:cNvGraphicFramePr>
          <p:nvPr>
            <p:extLst>
              <p:ext uri="{D42A27DB-BD31-4B8C-83A1-F6EECF244321}">
                <p14:modId xmlns:p14="http://schemas.microsoft.com/office/powerpoint/2010/main" val="583293703"/>
              </p:ext>
            </p:extLst>
          </p:nvPr>
        </p:nvGraphicFramePr>
        <p:xfrm>
          <a:off x="7297941" y="2540622"/>
          <a:ext cx="2608059" cy="2520000"/>
        </p:xfrm>
        <a:graphic>
          <a:graphicData uri="http://schemas.openxmlformats.org/presentationml/2006/ole">
            <mc:AlternateContent xmlns:mc="http://schemas.openxmlformats.org/markup-compatibility/2006">
              <mc:Choice xmlns:v="urn:schemas-microsoft-com:vml" Requires="v">
                <p:oleObj name="SPW 13.0 Graph" r:id="rId9" imgW="4419673" imgH="4270280" progId="SigmaPlotGraphicObject.12">
                  <p:embed/>
                </p:oleObj>
              </mc:Choice>
              <mc:Fallback>
                <p:oleObj name="SPW 13.0 Graph" r:id="rId9" imgW="4419673" imgH="4270280" progId="SigmaPlotGraphicObject.12">
                  <p:embed/>
                  <p:pic>
                    <p:nvPicPr>
                      <p:cNvPr id="11" name="Objeto 10"/>
                      <p:cNvPicPr/>
                      <p:nvPr/>
                    </p:nvPicPr>
                    <p:blipFill>
                      <a:blip r:embed="rId10"/>
                      <a:stretch>
                        <a:fillRect/>
                      </a:stretch>
                    </p:blipFill>
                    <p:spPr>
                      <a:xfrm>
                        <a:off x="7297941" y="2540622"/>
                        <a:ext cx="2608059" cy="2520000"/>
                      </a:xfrm>
                      <a:prstGeom prst="rect">
                        <a:avLst/>
                      </a:prstGeom>
                    </p:spPr>
                  </p:pic>
                </p:oleObj>
              </mc:Fallback>
            </mc:AlternateContent>
          </a:graphicData>
        </a:graphic>
      </p:graphicFrame>
      <p:sp>
        <p:nvSpPr>
          <p:cNvPr id="12" name="CuadroTexto 11"/>
          <p:cNvSpPr txBox="1"/>
          <p:nvPr/>
        </p:nvSpPr>
        <p:spPr>
          <a:xfrm flipH="1">
            <a:off x="7973756" y="2780544"/>
            <a:ext cx="302734" cy="338554"/>
          </a:xfrm>
          <a:prstGeom prst="rect">
            <a:avLst/>
          </a:prstGeom>
          <a:noFill/>
        </p:spPr>
        <p:txBody>
          <a:bodyPr wrap="square" rtlCol="0">
            <a:spAutoFit/>
          </a:bodyPr>
          <a:lstStyle/>
          <a:p>
            <a:pPr algn="ctr"/>
            <a:r>
              <a:rPr lang="es-ES" sz="1600" b="1" dirty="0">
                <a:latin typeface="Arial" panose="020B0604020202020204" pitchFamily="34" charset="0"/>
                <a:cs typeface="Arial" panose="020B0604020202020204" pitchFamily="34" charset="0"/>
              </a:rPr>
              <a:t>D</a:t>
            </a:r>
          </a:p>
        </p:txBody>
      </p:sp>
      <p:sp>
        <p:nvSpPr>
          <p:cNvPr id="13" name="Elipse 1">
            <a:extLst>
              <a:ext uri="{FF2B5EF4-FFF2-40B4-BE49-F238E27FC236}">
                <a16:creationId xmlns:a16="http://schemas.microsoft.com/office/drawing/2014/main" id="{A762E0D6-0AAC-43F8-9EC3-A84803E04E77}"/>
              </a:ext>
            </a:extLst>
          </p:cNvPr>
          <p:cNvSpPr/>
          <p:nvPr/>
        </p:nvSpPr>
        <p:spPr>
          <a:xfrm>
            <a:off x="6298976" y="1805634"/>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Elipse 1">
            <a:extLst>
              <a:ext uri="{FF2B5EF4-FFF2-40B4-BE49-F238E27FC236}">
                <a16:creationId xmlns:a16="http://schemas.microsoft.com/office/drawing/2014/main" id="{A762E0D6-0AAC-43F8-9EC3-A84803E04E77}"/>
              </a:ext>
            </a:extLst>
          </p:cNvPr>
          <p:cNvSpPr/>
          <p:nvPr/>
        </p:nvSpPr>
        <p:spPr>
          <a:xfrm>
            <a:off x="5278428" y="1811409"/>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uadroTexto 21">
            <a:extLst>
              <a:ext uri="{FF2B5EF4-FFF2-40B4-BE49-F238E27FC236}">
                <a16:creationId xmlns:a16="http://schemas.microsoft.com/office/drawing/2014/main" id="{BB9179AA-1E94-40B6-935D-833DDB69C530}"/>
              </a:ext>
            </a:extLst>
          </p:cNvPr>
          <p:cNvSpPr txBox="1"/>
          <p:nvPr/>
        </p:nvSpPr>
        <p:spPr>
          <a:xfrm>
            <a:off x="4939226" y="1996596"/>
            <a:ext cx="859531" cy="276999"/>
          </a:xfrm>
          <a:prstGeom prst="rect">
            <a:avLst/>
          </a:prstGeom>
          <a:noFill/>
        </p:spPr>
        <p:txBody>
          <a:bodyPr wrap="none" rtlCol="0">
            <a:spAutoFit/>
          </a:bodyPr>
          <a:lstStyle/>
          <a:p>
            <a:pPr algn="ctr"/>
            <a:r>
              <a:rPr lang="ca-ES" sz="1200" dirty="0" err="1">
                <a:latin typeface="Arial" panose="020B0604020202020204" pitchFamily="34" charset="0"/>
                <a:cs typeface="Arial" panose="020B0604020202020204" pitchFamily="34" charset="0"/>
              </a:rPr>
              <a:t>Phytyl</a:t>
            </a:r>
            <a:r>
              <a:rPr lang="ca-ES" sz="1200" dirty="0">
                <a:latin typeface="Arial" panose="020B0604020202020204" pitchFamily="34" charset="0"/>
                <a:cs typeface="Arial" panose="020B0604020202020204" pitchFamily="34" charset="0"/>
              </a:rPr>
              <a:t>-PP</a:t>
            </a:r>
          </a:p>
        </p:txBody>
      </p:sp>
      <p:cxnSp>
        <p:nvCxnSpPr>
          <p:cNvPr id="16" name="Conector recto de flecha 16">
            <a:extLst>
              <a:ext uri="{FF2B5EF4-FFF2-40B4-BE49-F238E27FC236}">
                <a16:creationId xmlns:a16="http://schemas.microsoft.com/office/drawing/2014/main" id="{0E987B86-80E2-4E3F-BF3C-66439C7EAE8D}"/>
              </a:ext>
            </a:extLst>
          </p:cNvPr>
          <p:cNvCxnSpPr>
            <a:stCxn id="14" idx="6"/>
            <a:endCxn id="13" idx="2"/>
          </p:cNvCxnSpPr>
          <p:nvPr/>
        </p:nvCxnSpPr>
        <p:spPr>
          <a:xfrm flipV="1">
            <a:off x="5458428" y="1895634"/>
            <a:ext cx="840548" cy="5775"/>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grpSp>
        <p:nvGrpSpPr>
          <p:cNvPr id="17" name="Grupo 16"/>
          <p:cNvGrpSpPr/>
          <p:nvPr/>
        </p:nvGrpSpPr>
        <p:grpSpPr>
          <a:xfrm>
            <a:off x="3999203" y="5184561"/>
            <a:ext cx="2095982" cy="565330"/>
            <a:chOff x="3892690" y="7446929"/>
            <a:chExt cx="2095982" cy="565330"/>
          </a:xfrm>
        </p:grpSpPr>
        <p:sp>
          <p:nvSpPr>
            <p:cNvPr id="18" name="Rectangle 39"/>
            <p:cNvSpPr/>
            <p:nvPr/>
          </p:nvSpPr>
          <p:spPr>
            <a:xfrm>
              <a:off x="3892690" y="7799148"/>
              <a:ext cx="180000" cy="180000"/>
            </a:xfrm>
            <a:prstGeom prst="rect">
              <a:avLst/>
            </a:prstGeom>
            <a:solidFill>
              <a:srgbClr val="80FF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39"/>
            <p:cNvSpPr/>
            <p:nvPr/>
          </p:nvSpPr>
          <p:spPr>
            <a:xfrm>
              <a:off x="3895969" y="7480039"/>
              <a:ext cx="180000" cy="18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aixa de texto 422">
              <a:extLst>
                <a:ext uri="{FF2B5EF4-FFF2-40B4-BE49-F238E27FC236}">
                  <a16:creationId xmlns:a16="http://schemas.microsoft.com/office/drawing/2014/main" id="{F2478B64-F9FD-470D-BEFB-02BDA849A190}"/>
                </a:ext>
              </a:extLst>
            </p:cNvPr>
            <p:cNvSpPr txBox="1"/>
            <p:nvPr/>
          </p:nvSpPr>
          <p:spPr>
            <a:xfrm>
              <a:off x="4075969" y="7446929"/>
              <a:ext cx="1912703" cy="246221"/>
            </a:xfrm>
            <a:prstGeom prst="rect">
              <a:avLst/>
            </a:prstGeom>
            <a:noFill/>
          </p:spPr>
          <p:txBody>
            <a:bodyPr wrap="none" rtlCol="0" anchor="ctr">
              <a:spAutoFit/>
            </a:bodyPr>
            <a:lstStyle/>
            <a:p>
              <a:r>
                <a:rPr lang="en-GB" sz="1000" b="1" dirty="0">
                  <a:latin typeface="Arial" panose="020B0604020202020204" pitchFamily="34" charset="0"/>
                  <a:cs typeface="Arial" panose="020B0604020202020204" pitchFamily="34" charset="0"/>
                </a:rPr>
                <a:t>Levels in Mountain (</a:t>
              </a:r>
              <a:r>
                <a:rPr lang="en-GB" sz="1000" b="1" dirty="0" err="1">
                  <a:latin typeface="Arial" panose="020B0604020202020204" pitchFamily="34" charset="0"/>
                  <a:cs typeface="Arial" panose="020B0604020202020204" pitchFamily="34" charset="0"/>
                </a:rPr>
                <a:t>Gotarta</a:t>
              </a:r>
              <a:r>
                <a:rPr lang="en-GB" sz="1000" b="1" dirty="0">
                  <a:latin typeface="Arial" panose="020B0604020202020204" pitchFamily="34" charset="0"/>
                  <a:cs typeface="Arial" panose="020B0604020202020204" pitchFamily="34" charset="0"/>
                </a:rPr>
                <a:t>)</a:t>
              </a:r>
              <a:endParaRPr lang="en-US" sz="1000" b="1" baseline="-25000" dirty="0">
                <a:latin typeface="Arial" panose="020B0604020202020204" pitchFamily="34" charset="0"/>
                <a:cs typeface="Arial" panose="020B0604020202020204" pitchFamily="34" charset="0"/>
              </a:endParaRPr>
            </a:p>
          </p:txBody>
        </p:sp>
        <p:sp>
          <p:nvSpPr>
            <p:cNvPr id="21" name="Caixa de texto 422">
              <a:extLst>
                <a:ext uri="{FF2B5EF4-FFF2-40B4-BE49-F238E27FC236}">
                  <a16:creationId xmlns:a16="http://schemas.microsoft.com/office/drawing/2014/main" id="{F2478B64-F9FD-470D-BEFB-02BDA849A190}"/>
                </a:ext>
              </a:extLst>
            </p:cNvPr>
            <p:cNvSpPr txBox="1"/>
            <p:nvPr/>
          </p:nvSpPr>
          <p:spPr>
            <a:xfrm>
              <a:off x="4072690" y="7766038"/>
              <a:ext cx="1778051" cy="246221"/>
            </a:xfrm>
            <a:prstGeom prst="rect">
              <a:avLst/>
            </a:prstGeom>
            <a:noFill/>
          </p:spPr>
          <p:txBody>
            <a:bodyPr wrap="none" rtlCol="0" anchor="ctr">
              <a:spAutoFit/>
            </a:bodyPr>
            <a:lstStyle/>
            <a:p>
              <a:r>
                <a:rPr lang="en-GB" sz="1000" b="1" dirty="0">
                  <a:latin typeface="Arial" panose="020B0604020202020204" pitchFamily="34" charset="0"/>
                  <a:cs typeface="Arial" panose="020B0604020202020204" pitchFamily="34" charset="0"/>
                </a:rPr>
                <a:t>Levels in Valley (Vilanova)</a:t>
              </a:r>
              <a:endParaRPr lang="en-US" sz="1000" b="1" baseline="-25000" dirty="0">
                <a:latin typeface="Arial" panose="020B0604020202020204" pitchFamily="34" charset="0"/>
                <a:cs typeface="Arial" panose="020B0604020202020204" pitchFamily="34" charset="0"/>
              </a:endParaRPr>
            </a:p>
          </p:txBody>
        </p:sp>
      </p:grpSp>
      <p:sp>
        <p:nvSpPr>
          <p:cNvPr id="22" name="Elipse 1">
            <a:extLst>
              <a:ext uri="{FF2B5EF4-FFF2-40B4-BE49-F238E27FC236}">
                <a16:creationId xmlns:a16="http://schemas.microsoft.com/office/drawing/2014/main" id="{A762E0D6-0AAC-43F8-9EC3-A84803E04E77}"/>
              </a:ext>
            </a:extLst>
          </p:cNvPr>
          <p:cNvSpPr/>
          <p:nvPr/>
        </p:nvSpPr>
        <p:spPr>
          <a:xfrm>
            <a:off x="3272956" y="708421"/>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p:cNvSpPr/>
          <p:nvPr/>
        </p:nvSpPr>
        <p:spPr>
          <a:xfrm>
            <a:off x="2223060" y="419177"/>
            <a:ext cx="2279791" cy="276999"/>
          </a:xfrm>
          <a:prstGeom prst="rect">
            <a:avLst/>
          </a:prstGeom>
        </p:spPr>
        <p:txBody>
          <a:bodyPr wrap="none">
            <a:spAutoFit/>
          </a:bodyPr>
          <a:lstStyle/>
          <a:p>
            <a:r>
              <a:rPr lang="es-ES" sz="1200" dirty="0" err="1">
                <a:solidFill>
                  <a:srgbClr val="202122"/>
                </a:solidFill>
                <a:latin typeface="Arial" panose="020B0604020202020204" pitchFamily="34" charset="0"/>
              </a:rPr>
              <a:t>Geranylgeranyl</a:t>
            </a:r>
            <a:r>
              <a:rPr lang="es-ES" sz="1200" dirty="0">
                <a:solidFill>
                  <a:srgbClr val="202122"/>
                </a:solidFill>
                <a:latin typeface="Arial" panose="020B0604020202020204" pitchFamily="34" charset="0"/>
              </a:rPr>
              <a:t> </a:t>
            </a:r>
            <a:r>
              <a:rPr lang="es-ES" sz="1200" dirty="0" err="1">
                <a:solidFill>
                  <a:srgbClr val="202122"/>
                </a:solidFill>
                <a:latin typeface="Arial" panose="020B0604020202020204" pitchFamily="34" charset="0"/>
              </a:rPr>
              <a:t>pyrophosphate</a:t>
            </a:r>
            <a:endParaRPr lang="es-ES" sz="1200" dirty="0"/>
          </a:p>
        </p:txBody>
      </p:sp>
      <p:sp>
        <p:nvSpPr>
          <p:cNvPr id="24" name="CuadroTexto 21">
            <a:extLst>
              <a:ext uri="{FF2B5EF4-FFF2-40B4-BE49-F238E27FC236}">
                <a16:creationId xmlns:a16="http://schemas.microsoft.com/office/drawing/2014/main" id="{BB9179AA-1E94-40B6-935D-833DDB69C530}"/>
              </a:ext>
            </a:extLst>
          </p:cNvPr>
          <p:cNvSpPr txBox="1"/>
          <p:nvPr/>
        </p:nvSpPr>
        <p:spPr>
          <a:xfrm>
            <a:off x="5786018" y="2216363"/>
            <a:ext cx="1241045" cy="307777"/>
          </a:xfrm>
          <a:prstGeom prst="rect">
            <a:avLst/>
          </a:prstGeom>
          <a:noFill/>
        </p:spPr>
        <p:txBody>
          <a:bodyPr wrap="none" rtlCol="0">
            <a:spAutoFit/>
          </a:bodyPr>
          <a:lstStyle/>
          <a:p>
            <a:pPr algn="ctr"/>
            <a:r>
              <a:rPr lang="ca-ES" sz="1400" b="1" dirty="0">
                <a:latin typeface="Symbol" panose="05050102010706020507" pitchFamily="18" charset="2"/>
                <a:cs typeface="Arial" panose="020B0604020202020204" pitchFamily="34" charset="0"/>
              </a:rPr>
              <a:t>g</a:t>
            </a:r>
            <a:r>
              <a:rPr lang="ca-ES" sz="1400" b="1" dirty="0">
                <a:latin typeface="Arial" panose="020B0604020202020204" pitchFamily="34" charset="0"/>
                <a:cs typeface="Arial" panose="020B0604020202020204" pitchFamily="34" charset="0"/>
              </a:rPr>
              <a:t>-</a:t>
            </a:r>
            <a:r>
              <a:rPr lang="ca-ES" sz="1400" b="1" dirty="0" err="1">
                <a:latin typeface="Arial" panose="020B0604020202020204" pitchFamily="34" charset="0"/>
                <a:cs typeface="Arial" panose="020B0604020202020204" pitchFamily="34" charset="0"/>
              </a:rPr>
              <a:t>tocopherol</a:t>
            </a:r>
            <a:endParaRPr lang="ca-ES" sz="1200" b="1" dirty="0">
              <a:latin typeface="Arial" panose="020B0604020202020204" pitchFamily="34" charset="0"/>
              <a:cs typeface="Arial" panose="020B0604020202020204" pitchFamily="34" charset="0"/>
            </a:endParaRPr>
          </a:p>
        </p:txBody>
      </p:sp>
      <p:cxnSp>
        <p:nvCxnSpPr>
          <p:cNvPr id="25" name="Conector recto de flecha 16">
            <a:extLst>
              <a:ext uri="{FF2B5EF4-FFF2-40B4-BE49-F238E27FC236}">
                <a16:creationId xmlns:a16="http://schemas.microsoft.com/office/drawing/2014/main" id="{0E987B86-80E2-4E3F-BF3C-66439C7EAE8D}"/>
              </a:ext>
            </a:extLst>
          </p:cNvPr>
          <p:cNvCxnSpPr>
            <a:stCxn id="13" idx="6"/>
            <a:endCxn id="26" idx="2"/>
          </p:cNvCxnSpPr>
          <p:nvPr/>
        </p:nvCxnSpPr>
        <p:spPr>
          <a:xfrm>
            <a:off x="6478976" y="1895634"/>
            <a:ext cx="2174516" cy="0"/>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sp>
        <p:nvSpPr>
          <p:cNvPr id="26" name="Elipse 1">
            <a:extLst>
              <a:ext uri="{FF2B5EF4-FFF2-40B4-BE49-F238E27FC236}">
                <a16:creationId xmlns:a16="http://schemas.microsoft.com/office/drawing/2014/main" id="{A762E0D6-0AAC-43F8-9EC3-A84803E04E77}"/>
              </a:ext>
            </a:extLst>
          </p:cNvPr>
          <p:cNvSpPr/>
          <p:nvPr/>
        </p:nvSpPr>
        <p:spPr>
          <a:xfrm>
            <a:off x="8653492" y="1805634"/>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uadroTexto 21">
            <a:extLst>
              <a:ext uri="{FF2B5EF4-FFF2-40B4-BE49-F238E27FC236}">
                <a16:creationId xmlns:a16="http://schemas.microsoft.com/office/drawing/2014/main" id="{BB9179AA-1E94-40B6-935D-833DDB69C530}"/>
              </a:ext>
            </a:extLst>
          </p:cNvPr>
          <p:cNvSpPr txBox="1"/>
          <p:nvPr/>
        </p:nvSpPr>
        <p:spPr>
          <a:xfrm>
            <a:off x="8102932" y="2216363"/>
            <a:ext cx="1281121" cy="307777"/>
          </a:xfrm>
          <a:prstGeom prst="rect">
            <a:avLst/>
          </a:prstGeom>
          <a:noFill/>
        </p:spPr>
        <p:txBody>
          <a:bodyPr wrap="none" rtlCol="0">
            <a:spAutoFit/>
          </a:bodyPr>
          <a:lstStyle/>
          <a:p>
            <a:pPr algn="ctr"/>
            <a:r>
              <a:rPr lang="ca-ES" sz="1400" b="1" dirty="0">
                <a:latin typeface="Symbol" panose="05050102010706020507" pitchFamily="18" charset="2"/>
                <a:cs typeface="Arial" panose="020B0604020202020204" pitchFamily="34" charset="0"/>
              </a:rPr>
              <a:t>a</a:t>
            </a:r>
            <a:r>
              <a:rPr lang="ca-ES" sz="1400" b="1" dirty="0">
                <a:latin typeface="Arial" panose="020B0604020202020204" pitchFamily="34" charset="0"/>
                <a:cs typeface="Arial" panose="020B0604020202020204" pitchFamily="34" charset="0"/>
              </a:rPr>
              <a:t>-</a:t>
            </a:r>
            <a:r>
              <a:rPr lang="ca-ES" sz="1400" b="1" dirty="0" err="1">
                <a:latin typeface="Arial" panose="020B0604020202020204" pitchFamily="34" charset="0"/>
                <a:cs typeface="Arial" panose="020B0604020202020204" pitchFamily="34" charset="0"/>
              </a:rPr>
              <a:t>tocopherol</a:t>
            </a:r>
            <a:endParaRPr lang="ca-ES" sz="1200" b="1" dirty="0">
              <a:latin typeface="Arial" panose="020B0604020202020204" pitchFamily="34" charset="0"/>
              <a:cs typeface="Arial" panose="020B0604020202020204" pitchFamily="34" charset="0"/>
            </a:endParaRPr>
          </a:p>
        </p:txBody>
      </p:sp>
      <p:sp>
        <p:nvSpPr>
          <p:cNvPr id="28" name="Elipse 1">
            <a:extLst>
              <a:ext uri="{FF2B5EF4-FFF2-40B4-BE49-F238E27FC236}">
                <a16:creationId xmlns:a16="http://schemas.microsoft.com/office/drawing/2014/main" id="{A762E0D6-0AAC-43F8-9EC3-A84803E04E77}"/>
              </a:ext>
            </a:extLst>
          </p:cNvPr>
          <p:cNvSpPr/>
          <p:nvPr/>
        </p:nvSpPr>
        <p:spPr>
          <a:xfrm>
            <a:off x="4436207" y="1300774"/>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uadroTexto 21">
            <a:extLst>
              <a:ext uri="{FF2B5EF4-FFF2-40B4-BE49-F238E27FC236}">
                <a16:creationId xmlns:a16="http://schemas.microsoft.com/office/drawing/2014/main" id="{BB9179AA-1E94-40B6-935D-833DDB69C530}"/>
              </a:ext>
            </a:extLst>
          </p:cNvPr>
          <p:cNvSpPr txBox="1"/>
          <p:nvPr/>
        </p:nvSpPr>
        <p:spPr>
          <a:xfrm>
            <a:off x="4208282" y="1011531"/>
            <a:ext cx="611065" cy="276999"/>
          </a:xfrm>
          <a:prstGeom prst="rect">
            <a:avLst/>
          </a:prstGeom>
          <a:noFill/>
        </p:spPr>
        <p:txBody>
          <a:bodyPr wrap="none" rtlCol="0">
            <a:spAutoFit/>
          </a:bodyPr>
          <a:lstStyle/>
          <a:p>
            <a:pPr algn="r"/>
            <a:r>
              <a:rPr lang="ca-ES" sz="1200" dirty="0" err="1">
                <a:latin typeface="Arial" panose="020B0604020202020204" pitchFamily="34" charset="0"/>
                <a:cs typeface="Arial" panose="020B0604020202020204" pitchFamily="34" charset="0"/>
              </a:rPr>
              <a:t>Phytol</a:t>
            </a:r>
            <a:endParaRPr lang="ca-ES" sz="1200" dirty="0">
              <a:latin typeface="Arial" panose="020B0604020202020204" pitchFamily="34" charset="0"/>
              <a:cs typeface="Arial" panose="020B0604020202020204" pitchFamily="34" charset="0"/>
            </a:endParaRPr>
          </a:p>
        </p:txBody>
      </p:sp>
      <p:sp>
        <p:nvSpPr>
          <p:cNvPr id="30" name="Elipse 1">
            <a:extLst>
              <a:ext uri="{FF2B5EF4-FFF2-40B4-BE49-F238E27FC236}">
                <a16:creationId xmlns:a16="http://schemas.microsoft.com/office/drawing/2014/main" id="{A762E0D6-0AAC-43F8-9EC3-A84803E04E77}"/>
              </a:ext>
            </a:extLst>
          </p:cNvPr>
          <p:cNvSpPr/>
          <p:nvPr/>
        </p:nvSpPr>
        <p:spPr>
          <a:xfrm>
            <a:off x="4239452" y="1806856"/>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uadroTexto 21">
            <a:extLst>
              <a:ext uri="{FF2B5EF4-FFF2-40B4-BE49-F238E27FC236}">
                <a16:creationId xmlns:a16="http://schemas.microsoft.com/office/drawing/2014/main" id="{BB9179AA-1E94-40B6-935D-833DDB69C530}"/>
              </a:ext>
            </a:extLst>
          </p:cNvPr>
          <p:cNvSpPr txBox="1"/>
          <p:nvPr/>
        </p:nvSpPr>
        <p:spPr>
          <a:xfrm>
            <a:off x="3681392" y="2208357"/>
            <a:ext cx="1327608" cy="307777"/>
          </a:xfrm>
          <a:prstGeom prst="rect">
            <a:avLst/>
          </a:prstGeom>
          <a:noFill/>
        </p:spPr>
        <p:txBody>
          <a:bodyPr wrap="none" rtlCol="0">
            <a:spAutoFit/>
          </a:bodyPr>
          <a:lstStyle/>
          <a:p>
            <a:pPr algn="ctr"/>
            <a:r>
              <a:rPr lang="ca-ES" sz="1400" b="1" dirty="0" err="1">
                <a:latin typeface="Arial" panose="020B0604020202020204" pitchFamily="34" charset="0"/>
                <a:cs typeface="Arial" panose="020B0604020202020204" pitchFamily="34" charset="0"/>
              </a:rPr>
              <a:t>Chlorophyll</a:t>
            </a:r>
            <a:r>
              <a:rPr lang="ca-ES" sz="1400" b="1" dirty="0">
                <a:latin typeface="Arial" panose="020B0604020202020204" pitchFamily="34" charset="0"/>
                <a:cs typeface="Arial" panose="020B0604020202020204" pitchFamily="34" charset="0"/>
              </a:rPr>
              <a:t> a</a:t>
            </a:r>
          </a:p>
        </p:txBody>
      </p:sp>
      <p:sp>
        <p:nvSpPr>
          <p:cNvPr id="32" name="Elipse 1">
            <a:extLst>
              <a:ext uri="{FF2B5EF4-FFF2-40B4-BE49-F238E27FC236}">
                <a16:creationId xmlns:a16="http://schemas.microsoft.com/office/drawing/2014/main" id="{A762E0D6-0AAC-43F8-9EC3-A84803E04E77}"/>
              </a:ext>
            </a:extLst>
          </p:cNvPr>
          <p:cNvSpPr/>
          <p:nvPr/>
        </p:nvSpPr>
        <p:spPr>
          <a:xfrm>
            <a:off x="2960891" y="1798323"/>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uadroTexto 21">
            <a:extLst>
              <a:ext uri="{FF2B5EF4-FFF2-40B4-BE49-F238E27FC236}">
                <a16:creationId xmlns:a16="http://schemas.microsoft.com/office/drawing/2014/main" id="{BB9179AA-1E94-40B6-935D-833DDB69C530}"/>
              </a:ext>
            </a:extLst>
          </p:cNvPr>
          <p:cNvSpPr txBox="1"/>
          <p:nvPr/>
        </p:nvSpPr>
        <p:spPr>
          <a:xfrm>
            <a:off x="2342934" y="2216363"/>
            <a:ext cx="1337226" cy="307777"/>
          </a:xfrm>
          <a:prstGeom prst="rect">
            <a:avLst/>
          </a:prstGeom>
          <a:noFill/>
        </p:spPr>
        <p:txBody>
          <a:bodyPr wrap="none" rtlCol="0">
            <a:spAutoFit/>
          </a:bodyPr>
          <a:lstStyle/>
          <a:p>
            <a:pPr algn="ctr"/>
            <a:r>
              <a:rPr lang="ca-ES" sz="1400" b="1" dirty="0" err="1">
                <a:latin typeface="Arial" panose="020B0604020202020204" pitchFamily="34" charset="0"/>
                <a:cs typeface="Arial" panose="020B0604020202020204" pitchFamily="34" charset="0"/>
              </a:rPr>
              <a:t>Chlorophyll</a:t>
            </a:r>
            <a:r>
              <a:rPr lang="ca-ES" sz="1400" b="1" dirty="0">
                <a:latin typeface="Arial" panose="020B0604020202020204" pitchFamily="34" charset="0"/>
                <a:cs typeface="Arial" panose="020B0604020202020204" pitchFamily="34" charset="0"/>
              </a:rPr>
              <a:t> b</a:t>
            </a:r>
          </a:p>
        </p:txBody>
      </p:sp>
      <p:cxnSp>
        <p:nvCxnSpPr>
          <p:cNvPr id="34" name="Conector curvado 33"/>
          <p:cNvCxnSpPr>
            <a:stCxn id="30" idx="3"/>
            <a:endCxn id="32" idx="5"/>
          </p:cNvCxnSpPr>
          <p:nvPr/>
        </p:nvCxnSpPr>
        <p:spPr>
          <a:xfrm rot="5400000" flipH="1">
            <a:off x="3685905" y="1380590"/>
            <a:ext cx="8533" cy="1151281"/>
          </a:xfrm>
          <a:prstGeom prst="curvedConnector3">
            <a:avLst>
              <a:gd name="adj1" fmla="val -298792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curvado 34"/>
          <p:cNvCxnSpPr>
            <a:stCxn id="32" idx="7"/>
            <a:endCxn id="30" idx="1"/>
          </p:cNvCxnSpPr>
          <p:nvPr/>
        </p:nvCxnSpPr>
        <p:spPr>
          <a:xfrm rot="16200000" flipH="1">
            <a:off x="3685904" y="1253309"/>
            <a:ext cx="8533" cy="1151281"/>
          </a:xfrm>
          <a:prstGeom prst="curvedConnector3">
            <a:avLst>
              <a:gd name="adj1" fmla="val -2987929"/>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ector curvado 35"/>
          <p:cNvCxnSpPr>
            <a:stCxn id="32" idx="7"/>
            <a:endCxn id="28" idx="2"/>
          </p:cNvCxnSpPr>
          <p:nvPr/>
        </p:nvCxnSpPr>
        <p:spPr>
          <a:xfrm rot="5400000" flipH="1" flipV="1">
            <a:off x="3558415" y="946891"/>
            <a:ext cx="433909" cy="1321676"/>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16">
            <a:extLst>
              <a:ext uri="{FF2B5EF4-FFF2-40B4-BE49-F238E27FC236}">
                <a16:creationId xmlns:a16="http://schemas.microsoft.com/office/drawing/2014/main" id="{0E987B86-80E2-4E3F-BF3C-66439C7EAE8D}"/>
              </a:ext>
            </a:extLst>
          </p:cNvPr>
          <p:cNvCxnSpPr>
            <a:stCxn id="14" idx="2"/>
            <a:endCxn id="30" idx="6"/>
          </p:cNvCxnSpPr>
          <p:nvPr/>
        </p:nvCxnSpPr>
        <p:spPr>
          <a:xfrm flipH="1" flipV="1">
            <a:off x="4419452" y="1896856"/>
            <a:ext cx="858976" cy="4553"/>
          </a:xfrm>
          <a:prstGeom prst="straightConnector1">
            <a:avLst/>
          </a:prstGeom>
          <a:ln w="12700">
            <a:prstDash val="dash"/>
            <a:tailEnd type="triangle"/>
          </a:ln>
        </p:spPr>
        <p:style>
          <a:lnRef idx="1">
            <a:schemeClr val="dk1"/>
          </a:lnRef>
          <a:fillRef idx="0">
            <a:schemeClr val="dk1"/>
          </a:fillRef>
          <a:effectRef idx="0">
            <a:schemeClr val="dk1"/>
          </a:effectRef>
          <a:fontRef idx="minor">
            <a:schemeClr val="tx1"/>
          </a:fontRef>
        </p:style>
      </p:cxnSp>
      <p:cxnSp>
        <p:nvCxnSpPr>
          <p:cNvPr id="38" name="Conector curvado 37"/>
          <p:cNvCxnSpPr>
            <a:stCxn id="28" idx="6"/>
            <a:endCxn id="14" idx="0"/>
          </p:cNvCxnSpPr>
          <p:nvPr/>
        </p:nvCxnSpPr>
        <p:spPr>
          <a:xfrm>
            <a:off x="4616207" y="1390774"/>
            <a:ext cx="752221" cy="420635"/>
          </a:xfrm>
          <a:prstGeom prst="curvedConnector2">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Elipse 1">
            <a:extLst>
              <a:ext uri="{FF2B5EF4-FFF2-40B4-BE49-F238E27FC236}">
                <a16:creationId xmlns:a16="http://schemas.microsoft.com/office/drawing/2014/main" id="{A762E0D6-0AAC-43F8-9EC3-A84803E04E77}"/>
              </a:ext>
            </a:extLst>
          </p:cNvPr>
          <p:cNvSpPr/>
          <p:nvPr/>
        </p:nvSpPr>
        <p:spPr>
          <a:xfrm>
            <a:off x="1267484" y="1805634"/>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CuadroTexto 21">
            <a:extLst>
              <a:ext uri="{FF2B5EF4-FFF2-40B4-BE49-F238E27FC236}">
                <a16:creationId xmlns:a16="http://schemas.microsoft.com/office/drawing/2014/main" id="{BB9179AA-1E94-40B6-935D-833DDB69C530}"/>
              </a:ext>
            </a:extLst>
          </p:cNvPr>
          <p:cNvSpPr txBox="1"/>
          <p:nvPr/>
        </p:nvSpPr>
        <p:spPr>
          <a:xfrm>
            <a:off x="743148" y="2208356"/>
            <a:ext cx="1228221" cy="307777"/>
          </a:xfrm>
          <a:prstGeom prst="rect">
            <a:avLst/>
          </a:prstGeom>
          <a:noFill/>
        </p:spPr>
        <p:txBody>
          <a:bodyPr wrap="none" rtlCol="0">
            <a:spAutoFit/>
          </a:bodyPr>
          <a:lstStyle/>
          <a:p>
            <a:pPr algn="ctr"/>
            <a:r>
              <a:rPr lang="ca-ES" sz="1400" b="1" dirty="0" err="1">
                <a:latin typeface="Arial" panose="020B0604020202020204" pitchFamily="34" charset="0"/>
                <a:cs typeface="Arial" panose="020B0604020202020204" pitchFamily="34" charset="0"/>
              </a:rPr>
              <a:t>Carotenoids</a:t>
            </a:r>
            <a:endParaRPr lang="ca-ES" sz="1200" b="1" dirty="0">
              <a:latin typeface="Arial" panose="020B0604020202020204" pitchFamily="34" charset="0"/>
              <a:cs typeface="Arial" panose="020B0604020202020204" pitchFamily="34" charset="0"/>
            </a:endParaRPr>
          </a:p>
        </p:txBody>
      </p:sp>
      <p:cxnSp>
        <p:nvCxnSpPr>
          <p:cNvPr id="41" name="Conector angular 40"/>
          <p:cNvCxnSpPr>
            <a:stCxn id="22" idx="2"/>
            <a:endCxn id="39" idx="0"/>
          </p:cNvCxnSpPr>
          <p:nvPr/>
        </p:nvCxnSpPr>
        <p:spPr>
          <a:xfrm rot="10800000" flipV="1">
            <a:off x="1357484" y="798420"/>
            <a:ext cx="1915472" cy="1007213"/>
          </a:xfrm>
          <a:prstGeom prst="bentConnector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Conector angular 41"/>
          <p:cNvCxnSpPr>
            <a:stCxn id="22" idx="6"/>
            <a:endCxn id="14" idx="0"/>
          </p:cNvCxnSpPr>
          <p:nvPr/>
        </p:nvCxnSpPr>
        <p:spPr>
          <a:xfrm>
            <a:off x="3452956" y="798421"/>
            <a:ext cx="1915472" cy="1012988"/>
          </a:xfrm>
          <a:prstGeom prst="bentConnector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42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6027003"/>
            <a:ext cx="9911442" cy="830997"/>
          </a:xfrm>
          <a:prstGeom prst="rect">
            <a:avLst/>
          </a:prstGeom>
        </p:spPr>
        <p:txBody>
          <a:bodyPr wrap="square">
            <a:spAutoFit/>
          </a:bodyPr>
          <a:lstStyle/>
          <a:p>
            <a:pPr algn="just">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Supplementary Figure S3. </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Expression profile of carotenoid biosynthetic and degradation related genes at the different developmental stages of ‘Golden </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Reinders</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apples in both locations. Each bar represents the mean of 4 biological replicates and error bars indicate the standard error. Different letters indicate significant differences between development stages and locations (p ≤ 0.05). Absence of letters indicates no significant differences between development stages or locations.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887902352"/>
              </p:ext>
            </p:extLst>
          </p:nvPr>
        </p:nvGraphicFramePr>
        <p:xfrm>
          <a:off x="6459070" y="2724249"/>
          <a:ext cx="2983944" cy="2880000"/>
        </p:xfrm>
        <a:graphic>
          <a:graphicData uri="http://schemas.openxmlformats.org/presentationml/2006/ole">
            <mc:AlternateContent xmlns:mc="http://schemas.openxmlformats.org/markup-compatibility/2006">
              <mc:Choice xmlns:v="urn:schemas-microsoft-com:vml" Requires="v">
                <p:oleObj name="SPW 13.0 Graph" r:id="rId3" imgW="4510982" imgH="4353933" progId="SigmaPlotGraphicObject.12">
                  <p:embed/>
                </p:oleObj>
              </mc:Choice>
              <mc:Fallback>
                <p:oleObj name="SPW 13.0 Graph" r:id="rId3" imgW="4510982" imgH="4353933" progId="SigmaPlotGraphicObject.12">
                  <p:embed/>
                  <p:pic>
                    <p:nvPicPr>
                      <p:cNvPr id="3" name="Objeto 2"/>
                      <p:cNvPicPr/>
                      <p:nvPr/>
                    </p:nvPicPr>
                    <p:blipFill>
                      <a:blip r:embed="rId4"/>
                      <a:stretch>
                        <a:fillRect/>
                      </a:stretch>
                    </p:blipFill>
                    <p:spPr>
                      <a:xfrm>
                        <a:off x="6459070" y="2724249"/>
                        <a:ext cx="2983944" cy="2880000"/>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541220489"/>
              </p:ext>
            </p:extLst>
          </p:nvPr>
        </p:nvGraphicFramePr>
        <p:xfrm>
          <a:off x="3422512" y="2724249"/>
          <a:ext cx="2983944" cy="2880000"/>
        </p:xfrm>
        <a:graphic>
          <a:graphicData uri="http://schemas.openxmlformats.org/presentationml/2006/ole">
            <mc:AlternateContent xmlns:mc="http://schemas.openxmlformats.org/markup-compatibility/2006">
              <mc:Choice xmlns:v="urn:schemas-microsoft-com:vml" Requires="v">
                <p:oleObj name="SPW 13.0 Graph" r:id="rId5" imgW="4510982" imgH="4353933" progId="SigmaPlotGraphicObject.12">
                  <p:embed/>
                </p:oleObj>
              </mc:Choice>
              <mc:Fallback>
                <p:oleObj name="SPW 13.0 Graph" r:id="rId5" imgW="4510982" imgH="4353933" progId="SigmaPlotGraphicObject.12">
                  <p:embed/>
                  <p:pic>
                    <p:nvPicPr>
                      <p:cNvPr id="4" name="Objeto 3"/>
                      <p:cNvPicPr/>
                      <p:nvPr/>
                    </p:nvPicPr>
                    <p:blipFill>
                      <a:blip r:embed="rId6"/>
                      <a:stretch>
                        <a:fillRect/>
                      </a:stretch>
                    </p:blipFill>
                    <p:spPr>
                      <a:xfrm>
                        <a:off x="3422512" y="2724249"/>
                        <a:ext cx="2983944" cy="2880000"/>
                      </a:xfrm>
                      <a:prstGeom prst="rect">
                        <a:avLst/>
                      </a:prstGeom>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565140774"/>
              </p:ext>
            </p:extLst>
          </p:nvPr>
        </p:nvGraphicFramePr>
        <p:xfrm>
          <a:off x="625267" y="2724249"/>
          <a:ext cx="2814903" cy="2880000"/>
        </p:xfrm>
        <a:graphic>
          <a:graphicData uri="http://schemas.openxmlformats.org/presentationml/2006/ole">
            <mc:AlternateContent xmlns:mc="http://schemas.openxmlformats.org/markup-compatibility/2006">
              <mc:Choice xmlns:v="urn:schemas-microsoft-com:vml" Requires="v">
                <p:oleObj name="SPW 13.0 Graph" r:id="rId7" imgW="4256543" imgH="4353933" progId="SigmaPlotGraphicObject.12">
                  <p:embed/>
                </p:oleObj>
              </mc:Choice>
              <mc:Fallback>
                <p:oleObj name="SPW 13.0 Graph" r:id="rId7" imgW="4256543" imgH="4353933" progId="SigmaPlotGraphicObject.12">
                  <p:embed/>
                  <p:pic>
                    <p:nvPicPr>
                      <p:cNvPr id="5" name="Objeto 4"/>
                      <p:cNvPicPr/>
                      <p:nvPr/>
                    </p:nvPicPr>
                    <p:blipFill>
                      <a:blip r:embed="rId8"/>
                      <a:stretch>
                        <a:fillRect/>
                      </a:stretch>
                    </p:blipFill>
                    <p:spPr>
                      <a:xfrm>
                        <a:off x="625267" y="2724249"/>
                        <a:ext cx="2814903" cy="2880000"/>
                      </a:xfrm>
                      <a:prstGeom prst="rect">
                        <a:avLst/>
                      </a:prstGeom>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1687090440"/>
              </p:ext>
            </p:extLst>
          </p:nvPr>
        </p:nvGraphicFramePr>
        <p:xfrm>
          <a:off x="625267" y="-56168"/>
          <a:ext cx="2814903" cy="2880000"/>
        </p:xfrm>
        <a:graphic>
          <a:graphicData uri="http://schemas.openxmlformats.org/presentationml/2006/ole">
            <mc:AlternateContent xmlns:mc="http://schemas.openxmlformats.org/markup-compatibility/2006">
              <mc:Choice xmlns:v="urn:schemas-microsoft-com:vml" Requires="v">
                <p:oleObj name="SPW 13.0 Graph" r:id="rId9" imgW="4256543" imgH="4353933" progId="SigmaPlotGraphicObject.12">
                  <p:embed/>
                </p:oleObj>
              </mc:Choice>
              <mc:Fallback>
                <p:oleObj name="SPW 13.0 Graph" r:id="rId9" imgW="4256543" imgH="4353933" progId="SigmaPlotGraphicObject.12">
                  <p:embed/>
                  <p:pic>
                    <p:nvPicPr>
                      <p:cNvPr id="6" name="Objeto 5"/>
                      <p:cNvPicPr/>
                      <p:nvPr/>
                    </p:nvPicPr>
                    <p:blipFill>
                      <a:blip r:embed="rId10"/>
                      <a:stretch>
                        <a:fillRect/>
                      </a:stretch>
                    </p:blipFill>
                    <p:spPr>
                      <a:xfrm>
                        <a:off x="625267" y="-56168"/>
                        <a:ext cx="2814903" cy="2880000"/>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920958587"/>
              </p:ext>
            </p:extLst>
          </p:nvPr>
        </p:nvGraphicFramePr>
        <p:xfrm>
          <a:off x="6515242" y="-56168"/>
          <a:ext cx="2871600" cy="2880000"/>
        </p:xfrm>
        <a:graphic>
          <a:graphicData uri="http://schemas.openxmlformats.org/presentationml/2006/ole">
            <mc:AlternateContent xmlns:mc="http://schemas.openxmlformats.org/markup-compatibility/2006">
              <mc:Choice xmlns:v="urn:schemas-microsoft-com:vml" Requires="v">
                <p:oleObj name="SPW 13.0 Graph" r:id="rId11" imgW="4341717" imgH="4353933" progId="SigmaPlotGraphicObject.12">
                  <p:embed/>
                </p:oleObj>
              </mc:Choice>
              <mc:Fallback>
                <p:oleObj name="SPW 13.0 Graph" r:id="rId11" imgW="4341717" imgH="4353933" progId="SigmaPlotGraphicObject.12">
                  <p:embed/>
                  <p:pic>
                    <p:nvPicPr>
                      <p:cNvPr id="7" name="Objeto 6"/>
                      <p:cNvPicPr/>
                      <p:nvPr/>
                    </p:nvPicPr>
                    <p:blipFill>
                      <a:blip r:embed="rId12"/>
                      <a:stretch>
                        <a:fillRect/>
                      </a:stretch>
                    </p:blipFill>
                    <p:spPr>
                      <a:xfrm>
                        <a:off x="6515242" y="-56168"/>
                        <a:ext cx="2871600" cy="2880000"/>
                      </a:xfrm>
                      <a:prstGeom prst="rect">
                        <a:avLst/>
                      </a:prstGeom>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2679665705"/>
              </p:ext>
            </p:extLst>
          </p:nvPr>
        </p:nvGraphicFramePr>
        <p:xfrm>
          <a:off x="3450861" y="-56168"/>
          <a:ext cx="2927247" cy="2880000"/>
        </p:xfrm>
        <a:graphic>
          <a:graphicData uri="http://schemas.openxmlformats.org/presentationml/2006/ole">
            <mc:AlternateContent xmlns:mc="http://schemas.openxmlformats.org/markup-compatibility/2006">
              <mc:Choice xmlns:v="urn:schemas-microsoft-com:vml" Requires="v">
                <p:oleObj name="SPW 13.0 Graph" r:id="rId13" imgW="4425808" imgH="4353933" progId="SigmaPlotGraphicObject.12">
                  <p:embed/>
                </p:oleObj>
              </mc:Choice>
              <mc:Fallback>
                <p:oleObj name="SPW 13.0 Graph" r:id="rId13" imgW="4425808" imgH="4353933" progId="SigmaPlotGraphicObject.12">
                  <p:embed/>
                  <p:pic>
                    <p:nvPicPr>
                      <p:cNvPr id="8" name="Objeto 7"/>
                      <p:cNvPicPr/>
                      <p:nvPr/>
                    </p:nvPicPr>
                    <p:blipFill>
                      <a:blip r:embed="rId14"/>
                      <a:stretch>
                        <a:fillRect/>
                      </a:stretch>
                    </p:blipFill>
                    <p:spPr>
                      <a:xfrm>
                        <a:off x="3450861" y="-56168"/>
                        <a:ext cx="2927247" cy="2880000"/>
                      </a:xfrm>
                      <a:prstGeom prst="rect">
                        <a:avLst/>
                      </a:prstGeom>
                    </p:spPr>
                  </p:pic>
                </p:oleObj>
              </mc:Fallback>
            </mc:AlternateContent>
          </a:graphicData>
        </a:graphic>
      </p:graphicFrame>
      <p:sp>
        <p:nvSpPr>
          <p:cNvPr id="11" name="CuadroTexto 10"/>
          <p:cNvSpPr txBox="1"/>
          <p:nvPr/>
        </p:nvSpPr>
        <p:spPr>
          <a:xfrm flipH="1">
            <a:off x="1266091" y="210754"/>
            <a:ext cx="234343"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A</a:t>
            </a:r>
          </a:p>
        </p:txBody>
      </p:sp>
      <p:sp>
        <p:nvSpPr>
          <p:cNvPr id="12" name="CuadroTexto 11"/>
          <p:cNvSpPr txBox="1"/>
          <p:nvPr/>
        </p:nvSpPr>
        <p:spPr>
          <a:xfrm flipH="1">
            <a:off x="4224653" y="210754"/>
            <a:ext cx="234343"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B</a:t>
            </a:r>
          </a:p>
        </p:txBody>
      </p:sp>
      <p:sp>
        <p:nvSpPr>
          <p:cNvPr id="13" name="CuadroTexto 12"/>
          <p:cNvSpPr txBox="1"/>
          <p:nvPr/>
        </p:nvSpPr>
        <p:spPr>
          <a:xfrm flipH="1">
            <a:off x="7228446" y="210754"/>
            <a:ext cx="234343"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C</a:t>
            </a:r>
          </a:p>
        </p:txBody>
      </p:sp>
      <p:sp>
        <p:nvSpPr>
          <p:cNvPr id="14" name="CuadroTexto 13"/>
          <p:cNvSpPr txBox="1"/>
          <p:nvPr/>
        </p:nvSpPr>
        <p:spPr>
          <a:xfrm flipH="1">
            <a:off x="1280159" y="2991171"/>
            <a:ext cx="234343"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D</a:t>
            </a:r>
          </a:p>
        </p:txBody>
      </p:sp>
      <p:sp>
        <p:nvSpPr>
          <p:cNvPr id="15" name="CuadroTexto 14"/>
          <p:cNvSpPr txBox="1"/>
          <p:nvPr/>
        </p:nvSpPr>
        <p:spPr>
          <a:xfrm flipH="1">
            <a:off x="4230256" y="2970470"/>
            <a:ext cx="234343"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E</a:t>
            </a:r>
          </a:p>
        </p:txBody>
      </p:sp>
      <p:sp>
        <p:nvSpPr>
          <p:cNvPr id="16" name="CuadroTexto 15"/>
          <p:cNvSpPr txBox="1"/>
          <p:nvPr/>
        </p:nvSpPr>
        <p:spPr>
          <a:xfrm flipH="1">
            <a:off x="7284718" y="2970470"/>
            <a:ext cx="234343"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F</a:t>
            </a:r>
          </a:p>
        </p:txBody>
      </p:sp>
      <p:grpSp>
        <p:nvGrpSpPr>
          <p:cNvPr id="20" name="Grupo 19">
            <a:extLst>
              <a:ext uri="{FF2B5EF4-FFF2-40B4-BE49-F238E27FC236}">
                <a16:creationId xmlns:a16="http://schemas.microsoft.com/office/drawing/2014/main" id="{179FB363-F4FE-1370-2901-DC4837BE059A}"/>
              </a:ext>
            </a:extLst>
          </p:cNvPr>
          <p:cNvGrpSpPr/>
          <p:nvPr/>
        </p:nvGrpSpPr>
        <p:grpSpPr>
          <a:xfrm>
            <a:off x="4155496" y="5513487"/>
            <a:ext cx="2095982" cy="565330"/>
            <a:chOff x="3892690" y="7446929"/>
            <a:chExt cx="2095982" cy="565330"/>
          </a:xfrm>
        </p:grpSpPr>
        <p:sp>
          <p:nvSpPr>
            <p:cNvPr id="21" name="Rectangle 39">
              <a:extLst>
                <a:ext uri="{FF2B5EF4-FFF2-40B4-BE49-F238E27FC236}">
                  <a16:creationId xmlns:a16="http://schemas.microsoft.com/office/drawing/2014/main" id="{262FE1E6-A779-C0EA-6628-216E531D7865}"/>
                </a:ext>
              </a:extLst>
            </p:cNvPr>
            <p:cNvSpPr/>
            <p:nvPr/>
          </p:nvSpPr>
          <p:spPr>
            <a:xfrm>
              <a:off x="3892690" y="7799148"/>
              <a:ext cx="180000" cy="180000"/>
            </a:xfrm>
            <a:prstGeom prst="rect">
              <a:avLst/>
            </a:prstGeom>
            <a:solidFill>
              <a:srgbClr val="80FF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39">
              <a:extLst>
                <a:ext uri="{FF2B5EF4-FFF2-40B4-BE49-F238E27FC236}">
                  <a16:creationId xmlns:a16="http://schemas.microsoft.com/office/drawing/2014/main" id="{1396160E-D18A-D66A-D43C-B727D574D1F9}"/>
                </a:ext>
              </a:extLst>
            </p:cNvPr>
            <p:cNvSpPr/>
            <p:nvPr/>
          </p:nvSpPr>
          <p:spPr>
            <a:xfrm>
              <a:off x="3895969" y="7480039"/>
              <a:ext cx="180000" cy="18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aixa de texto 422">
              <a:extLst>
                <a:ext uri="{FF2B5EF4-FFF2-40B4-BE49-F238E27FC236}">
                  <a16:creationId xmlns:a16="http://schemas.microsoft.com/office/drawing/2014/main" id="{10D46EAE-0E99-9001-4EEA-2C59EEB963D4}"/>
                </a:ext>
              </a:extLst>
            </p:cNvPr>
            <p:cNvSpPr txBox="1"/>
            <p:nvPr/>
          </p:nvSpPr>
          <p:spPr>
            <a:xfrm>
              <a:off x="4075969" y="7446929"/>
              <a:ext cx="1912703" cy="246221"/>
            </a:xfrm>
            <a:prstGeom prst="rect">
              <a:avLst/>
            </a:prstGeom>
            <a:noFill/>
          </p:spPr>
          <p:txBody>
            <a:bodyPr wrap="none" rtlCol="0" anchor="ctr">
              <a:spAutoFit/>
            </a:bodyPr>
            <a:lstStyle/>
            <a:p>
              <a:r>
                <a:rPr lang="en-GB" sz="1000" b="1" dirty="0">
                  <a:latin typeface="Arial" panose="020B0604020202020204" pitchFamily="34" charset="0"/>
                  <a:cs typeface="Arial" panose="020B0604020202020204" pitchFamily="34" charset="0"/>
                </a:rPr>
                <a:t>Levels in Mountain (</a:t>
              </a:r>
              <a:r>
                <a:rPr lang="en-GB" sz="1000" b="1" dirty="0" err="1">
                  <a:latin typeface="Arial" panose="020B0604020202020204" pitchFamily="34" charset="0"/>
                  <a:cs typeface="Arial" panose="020B0604020202020204" pitchFamily="34" charset="0"/>
                </a:rPr>
                <a:t>Gotarta</a:t>
              </a:r>
              <a:r>
                <a:rPr lang="en-GB" sz="1000" b="1" dirty="0">
                  <a:latin typeface="Arial" panose="020B0604020202020204" pitchFamily="34" charset="0"/>
                  <a:cs typeface="Arial" panose="020B0604020202020204" pitchFamily="34" charset="0"/>
                </a:rPr>
                <a:t>)</a:t>
              </a:r>
              <a:endParaRPr lang="en-US" sz="1000" b="1" baseline="-25000" dirty="0">
                <a:latin typeface="Arial" panose="020B0604020202020204" pitchFamily="34" charset="0"/>
                <a:cs typeface="Arial" panose="020B0604020202020204" pitchFamily="34" charset="0"/>
              </a:endParaRPr>
            </a:p>
          </p:txBody>
        </p:sp>
        <p:sp>
          <p:nvSpPr>
            <p:cNvPr id="29" name="Caixa de texto 422">
              <a:extLst>
                <a:ext uri="{FF2B5EF4-FFF2-40B4-BE49-F238E27FC236}">
                  <a16:creationId xmlns:a16="http://schemas.microsoft.com/office/drawing/2014/main" id="{92CAB977-9628-986B-CEAA-E52C05B8AFD0}"/>
                </a:ext>
              </a:extLst>
            </p:cNvPr>
            <p:cNvSpPr txBox="1"/>
            <p:nvPr/>
          </p:nvSpPr>
          <p:spPr>
            <a:xfrm>
              <a:off x="4072690" y="7766038"/>
              <a:ext cx="1778051" cy="246221"/>
            </a:xfrm>
            <a:prstGeom prst="rect">
              <a:avLst/>
            </a:prstGeom>
            <a:noFill/>
          </p:spPr>
          <p:txBody>
            <a:bodyPr wrap="none" rtlCol="0" anchor="ctr">
              <a:spAutoFit/>
            </a:bodyPr>
            <a:lstStyle/>
            <a:p>
              <a:r>
                <a:rPr lang="en-GB" sz="1000" b="1" dirty="0">
                  <a:latin typeface="Arial" panose="020B0604020202020204" pitchFamily="34" charset="0"/>
                  <a:cs typeface="Arial" panose="020B0604020202020204" pitchFamily="34" charset="0"/>
                </a:rPr>
                <a:t>Levels in Valley (Vilanova)</a:t>
              </a:r>
              <a:endParaRPr lang="en-US" sz="1000" b="1" baseline="-25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8256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6058375"/>
            <a:ext cx="9906000" cy="646331"/>
          </a:xfrm>
          <a:prstGeom prst="rect">
            <a:avLst/>
          </a:prstGeom>
        </p:spPr>
        <p:txBody>
          <a:bodyPr wrap="square">
            <a:spAutoFit/>
          </a:bodyPr>
          <a:lstStyle/>
          <a:p>
            <a:pPr algn="just">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Supplementary Figure S4.</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Relative gene expression of PAL genes at the different developmental stages of ‘Golden </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Reinders</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apples in both locations. Each point represents the mean of 4 biological replicates and vertical bars indicate the standard error. Different letters indicate significant differences between development stages (p ≤ 0.05).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3990079085"/>
              </p:ext>
            </p:extLst>
          </p:nvPr>
        </p:nvGraphicFramePr>
        <p:xfrm>
          <a:off x="936065" y="1105380"/>
          <a:ext cx="4087813" cy="4354513"/>
        </p:xfrm>
        <a:graphic>
          <a:graphicData uri="http://schemas.openxmlformats.org/presentationml/2006/ole">
            <mc:AlternateContent xmlns:mc="http://schemas.openxmlformats.org/markup-compatibility/2006">
              <mc:Choice xmlns:v="urn:schemas-microsoft-com:vml" Requires="v">
                <p:oleObj name="SPW 13.0 Graph" r:id="rId2" imgW="4087277" imgH="4353933" progId="SigmaPlotGraphicObject.12">
                  <p:embed/>
                </p:oleObj>
              </mc:Choice>
              <mc:Fallback>
                <p:oleObj name="SPW 13.0 Graph" r:id="rId2" imgW="4087277" imgH="4353933" progId="SigmaPlotGraphicObject.12">
                  <p:embed/>
                  <p:pic>
                    <p:nvPicPr>
                      <p:cNvPr id="6" name="Objeto 5"/>
                      <p:cNvPicPr/>
                      <p:nvPr/>
                    </p:nvPicPr>
                    <p:blipFill>
                      <a:blip r:embed="rId3"/>
                      <a:stretch>
                        <a:fillRect/>
                      </a:stretch>
                    </p:blipFill>
                    <p:spPr>
                      <a:xfrm>
                        <a:off x="936065" y="1105380"/>
                        <a:ext cx="4087813" cy="4354513"/>
                      </a:xfrm>
                      <a:prstGeom prst="rect">
                        <a:avLst/>
                      </a:prstGeom>
                    </p:spPr>
                  </p:pic>
                </p:oleObj>
              </mc:Fallback>
            </mc:AlternateContent>
          </a:graphicData>
        </a:graphic>
      </p:graphicFrame>
      <p:sp>
        <p:nvSpPr>
          <p:cNvPr id="10" name="CuadroTexto 9"/>
          <p:cNvSpPr txBox="1"/>
          <p:nvPr/>
        </p:nvSpPr>
        <p:spPr>
          <a:xfrm flipH="1">
            <a:off x="1750183" y="1582796"/>
            <a:ext cx="320663"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A</a:t>
            </a:r>
          </a:p>
        </p:txBody>
      </p:sp>
      <p:graphicFrame>
        <p:nvGraphicFramePr>
          <p:cNvPr id="11" name="Objeto 10"/>
          <p:cNvGraphicFramePr>
            <a:graphicFrameLocks noChangeAspect="1"/>
          </p:cNvGraphicFramePr>
          <p:nvPr>
            <p:extLst>
              <p:ext uri="{D42A27DB-BD31-4B8C-83A1-F6EECF244321}">
                <p14:modId xmlns:p14="http://schemas.microsoft.com/office/powerpoint/2010/main" val="1619236524"/>
              </p:ext>
            </p:extLst>
          </p:nvPr>
        </p:nvGraphicFramePr>
        <p:xfrm>
          <a:off x="5023878" y="1105380"/>
          <a:ext cx="4256087" cy="4354513"/>
        </p:xfrm>
        <a:graphic>
          <a:graphicData uri="http://schemas.openxmlformats.org/presentationml/2006/ole">
            <mc:AlternateContent xmlns:mc="http://schemas.openxmlformats.org/markup-compatibility/2006">
              <mc:Choice xmlns:v="urn:schemas-microsoft-com:vml" Requires="v">
                <p:oleObj name="SPW 13.0 Graph" r:id="rId4" imgW="4256543" imgH="4353933" progId="SigmaPlotGraphicObject.12">
                  <p:embed/>
                </p:oleObj>
              </mc:Choice>
              <mc:Fallback>
                <p:oleObj name="SPW 13.0 Graph" r:id="rId4" imgW="4256543" imgH="4353933" progId="SigmaPlotGraphicObject.12">
                  <p:embed/>
                  <p:pic>
                    <p:nvPicPr>
                      <p:cNvPr id="11" name="Objeto 10"/>
                      <p:cNvPicPr/>
                      <p:nvPr/>
                    </p:nvPicPr>
                    <p:blipFill>
                      <a:blip r:embed="rId5"/>
                      <a:stretch>
                        <a:fillRect/>
                      </a:stretch>
                    </p:blipFill>
                    <p:spPr>
                      <a:xfrm>
                        <a:off x="5023878" y="1105380"/>
                        <a:ext cx="4256087" cy="4354513"/>
                      </a:xfrm>
                      <a:prstGeom prst="rect">
                        <a:avLst/>
                      </a:prstGeom>
                    </p:spPr>
                  </p:pic>
                </p:oleObj>
              </mc:Fallback>
            </mc:AlternateContent>
          </a:graphicData>
        </a:graphic>
      </p:graphicFrame>
      <p:sp>
        <p:nvSpPr>
          <p:cNvPr id="12" name="CuadroTexto 11"/>
          <p:cNvSpPr txBox="1"/>
          <p:nvPr/>
        </p:nvSpPr>
        <p:spPr>
          <a:xfrm flipH="1">
            <a:off x="6001469" y="1582796"/>
            <a:ext cx="320663"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B</a:t>
            </a:r>
          </a:p>
        </p:txBody>
      </p:sp>
      <p:grpSp>
        <p:nvGrpSpPr>
          <p:cNvPr id="13" name="Grupo 12">
            <a:extLst>
              <a:ext uri="{FF2B5EF4-FFF2-40B4-BE49-F238E27FC236}">
                <a16:creationId xmlns:a16="http://schemas.microsoft.com/office/drawing/2014/main" id="{20FAB400-9A3F-8C10-CDB4-BCBADA68F889}"/>
              </a:ext>
            </a:extLst>
          </p:cNvPr>
          <p:cNvGrpSpPr/>
          <p:nvPr/>
        </p:nvGrpSpPr>
        <p:grpSpPr>
          <a:xfrm>
            <a:off x="4155496" y="5459169"/>
            <a:ext cx="2095982" cy="565330"/>
            <a:chOff x="3892690" y="7446929"/>
            <a:chExt cx="2095982" cy="565330"/>
          </a:xfrm>
        </p:grpSpPr>
        <p:sp>
          <p:nvSpPr>
            <p:cNvPr id="14" name="Rectangle 39">
              <a:extLst>
                <a:ext uri="{FF2B5EF4-FFF2-40B4-BE49-F238E27FC236}">
                  <a16:creationId xmlns:a16="http://schemas.microsoft.com/office/drawing/2014/main" id="{190AF19B-3A7D-C6AB-A919-36F86F185851}"/>
                </a:ext>
              </a:extLst>
            </p:cNvPr>
            <p:cNvSpPr/>
            <p:nvPr/>
          </p:nvSpPr>
          <p:spPr>
            <a:xfrm>
              <a:off x="3892690" y="7799148"/>
              <a:ext cx="180000" cy="180000"/>
            </a:xfrm>
            <a:prstGeom prst="rect">
              <a:avLst/>
            </a:prstGeom>
            <a:solidFill>
              <a:srgbClr val="80FF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39">
              <a:extLst>
                <a:ext uri="{FF2B5EF4-FFF2-40B4-BE49-F238E27FC236}">
                  <a16:creationId xmlns:a16="http://schemas.microsoft.com/office/drawing/2014/main" id="{119980FD-5422-B077-8442-F8ED12658215}"/>
                </a:ext>
              </a:extLst>
            </p:cNvPr>
            <p:cNvSpPr/>
            <p:nvPr/>
          </p:nvSpPr>
          <p:spPr>
            <a:xfrm>
              <a:off x="3895969" y="7480039"/>
              <a:ext cx="180000" cy="18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aixa de texto 422">
              <a:extLst>
                <a:ext uri="{FF2B5EF4-FFF2-40B4-BE49-F238E27FC236}">
                  <a16:creationId xmlns:a16="http://schemas.microsoft.com/office/drawing/2014/main" id="{FEE29A43-3F87-6F7A-6039-F54275F89A45}"/>
                </a:ext>
              </a:extLst>
            </p:cNvPr>
            <p:cNvSpPr txBox="1"/>
            <p:nvPr/>
          </p:nvSpPr>
          <p:spPr>
            <a:xfrm>
              <a:off x="4075969" y="7446929"/>
              <a:ext cx="1912703" cy="246221"/>
            </a:xfrm>
            <a:prstGeom prst="rect">
              <a:avLst/>
            </a:prstGeom>
            <a:noFill/>
          </p:spPr>
          <p:txBody>
            <a:bodyPr wrap="none" rtlCol="0" anchor="ctr">
              <a:spAutoFit/>
            </a:bodyPr>
            <a:lstStyle/>
            <a:p>
              <a:r>
                <a:rPr lang="en-GB" sz="1000" b="1" dirty="0">
                  <a:latin typeface="Arial" panose="020B0604020202020204" pitchFamily="34" charset="0"/>
                  <a:cs typeface="Arial" panose="020B0604020202020204" pitchFamily="34" charset="0"/>
                </a:rPr>
                <a:t>Levels in Mountain (</a:t>
              </a:r>
              <a:r>
                <a:rPr lang="en-GB" sz="1000" b="1" dirty="0" err="1">
                  <a:latin typeface="Arial" panose="020B0604020202020204" pitchFamily="34" charset="0"/>
                  <a:cs typeface="Arial" panose="020B0604020202020204" pitchFamily="34" charset="0"/>
                </a:rPr>
                <a:t>Gotarta</a:t>
              </a:r>
              <a:r>
                <a:rPr lang="en-GB" sz="1000" b="1" dirty="0">
                  <a:latin typeface="Arial" panose="020B0604020202020204" pitchFamily="34" charset="0"/>
                  <a:cs typeface="Arial" panose="020B0604020202020204" pitchFamily="34" charset="0"/>
                </a:rPr>
                <a:t>)</a:t>
              </a:r>
              <a:endParaRPr lang="en-US" sz="1000" b="1" baseline="-25000" dirty="0">
                <a:latin typeface="Arial" panose="020B0604020202020204" pitchFamily="34" charset="0"/>
                <a:cs typeface="Arial" panose="020B0604020202020204" pitchFamily="34" charset="0"/>
              </a:endParaRPr>
            </a:p>
          </p:txBody>
        </p:sp>
        <p:sp>
          <p:nvSpPr>
            <p:cNvPr id="22" name="Caixa de texto 422">
              <a:extLst>
                <a:ext uri="{FF2B5EF4-FFF2-40B4-BE49-F238E27FC236}">
                  <a16:creationId xmlns:a16="http://schemas.microsoft.com/office/drawing/2014/main" id="{4F23C0AB-3091-B563-A21F-7FA9047995F2}"/>
                </a:ext>
              </a:extLst>
            </p:cNvPr>
            <p:cNvSpPr txBox="1"/>
            <p:nvPr/>
          </p:nvSpPr>
          <p:spPr>
            <a:xfrm>
              <a:off x="4072690" y="7766038"/>
              <a:ext cx="1778051" cy="246221"/>
            </a:xfrm>
            <a:prstGeom prst="rect">
              <a:avLst/>
            </a:prstGeom>
            <a:noFill/>
          </p:spPr>
          <p:txBody>
            <a:bodyPr wrap="none" rtlCol="0" anchor="ctr">
              <a:spAutoFit/>
            </a:bodyPr>
            <a:lstStyle/>
            <a:p>
              <a:r>
                <a:rPr lang="en-GB" sz="1000" b="1" dirty="0">
                  <a:latin typeface="Arial" panose="020B0604020202020204" pitchFamily="34" charset="0"/>
                  <a:cs typeface="Arial" panose="020B0604020202020204" pitchFamily="34" charset="0"/>
                </a:rPr>
                <a:t>Levels in Valley (Vilanova)</a:t>
              </a:r>
              <a:endParaRPr lang="en-US" sz="1000" b="1" baseline="-25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62979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0" y="6239978"/>
            <a:ext cx="9906000" cy="600164"/>
          </a:xfrm>
          <a:prstGeom prst="rect">
            <a:avLst/>
          </a:prstGeom>
        </p:spPr>
        <p:txBody>
          <a:bodyPr wrap="square">
            <a:spAutoFit/>
          </a:bodyPr>
          <a:lstStyle/>
          <a:p>
            <a:pPr algn="just">
              <a:spcAft>
                <a:spcPts val="0"/>
              </a:spcAft>
            </a:pPr>
            <a:r>
              <a:rPr lang="en-GB" sz="1100" b="1" dirty="0">
                <a:latin typeface="Times New Roman" panose="02020603050405020304" pitchFamily="18" charset="0"/>
                <a:ea typeface="Times New Roman" panose="02020603050405020304" pitchFamily="18" charset="0"/>
                <a:cs typeface="Times New Roman" panose="02020603050405020304" pitchFamily="18" charset="0"/>
              </a:rPr>
              <a:t>Supplementary Figure S5. </a:t>
            </a:r>
            <a:r>
              <a:rPr lang="en-GB" sz="1100" dirty="0">
                <a:latin typeface="Times New Roman" panose="02020603050405020304" pitchFamily="18" charset="0"/>
                <a:ea typeface="Times New Roman" panose="02020603050405020304" pitchFamily="18" charset="0"/>
                <a:cs typeface="Times New Roman" panose="02020603050405020304" pitchFamily="18" charset="0"/>
              </a:rPr>
              <a:t>Expression profile of ROS-scavenging (A to F) and </a:t>
            </a:r>
            <a:r>
              <a:rPr lang="en-GB" sz="1100" dirty="0" err="1">
                <a:latin typeface="Times New Roman" panose="02020603050405020304" pitchFamily="18" charset="0"/>
                <a:ea typeface="Times New Roman" panose="02020603050405020304" pitchFamily="18" charset="0"/>
                <a:cs typeface="Times New Roman" panose="02020603050405020304" pitchFamily="18" charset="0"/>
              </a:rPr>
              <a:t>AsA</a:t>
            </a:r>
            <a:r>
              <a:rPr lang="en-GB" sz="1100" dirty="0">
                <a:latin typeface="Times New Roman" panose="02020603050405020304" pitchFamily="18" charset="0"/>
                <a:ea typeface="Times New Roman" panose="02020603050405020304" pitchFamily="18" charset="0"/>
                <a:cs typeface="Times New Roman" panose="02020603050405020304" pitchFamily="18" charset="0"/>
              </a:rPr>
              <a:t> recycling (G to J) genes at the different developmental stages of ‘Golden </a:t>
            </a:r>
            <a:r>
              <a:rPr lang="en-GB" sz="1100" dirty="0" err="1">
                <a:latin typeface="Times New Roman" panose="02020603050405020304" pitchFamily="18" charset="0"/>
                <a:ea typeface="Times New Roman" panose="02020603050405020304" pitchFamily="18" charset="0"/>
                <a:cs typeface="Times New Roman" panose="02020603050405020304" pitchFamily="18" charset="0"/>
              </a:rPr>
              <a:t>Reinders</a:t>
            </a:r>
            <a:r>
              <a:rPr lang="en-GB" sz="1100" dirty="0">
                <a:latin typeface="Times New Roman" panose="02020603050405020304" pitchFamily="18" charset="0"/>
                <a:ea typeface="Times New Roman" panose="02020603050405020304" pitchFamily="18" charset="0"/>
                <a:cs typeface="Times New Roman" panose="02020603050405020304" pitchFamily="18" charset="0"/>
              </a:rPr>
              <a:t>’ apples in both locations. Each bar represents the mean of 4 biological replicates and error bars indicate the standard error. Different letters indicate significant differences between development stages and locations (p ≤ 0.05). Absence of letters indicates no significant differences between development stages or locations.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9" name="Objeto 18"/>
          <p:cNvGraphicFramePr>
            <a:graphicFrameLocks noChangeAspect="1"/>
          </p:cNvGraphicFramePr>
          <p:nvPr>
            <p:extLst>
              <p:ext uri="{D42A27DB-BD31-4B8C-83A1-F6EECF244321}">
                <p14:modId xmlns:p14="http://schemas.microsoft.com/office/powerpoint/2010/main" val="3434545613"/>
              </p:ext>
            </p:extLst>
          </p:nvPr>
        </p:nvGraphicFramePr>
        <p:xfrm>
          <a:off x="1036935" y="4304"/>
          <a:ext cx="2043456" cy="2160000"/>
        </p:xfrm>
        <a:graphic>
          <a:graphicData uri="http://schemas.openxmlformats.org/presentationml/2006/ole">
            <mc:AlternateContent xmlns:mc="http://schemas.openxmlformats.org/markup-compatibility/2006">
              <mc:Choice xmlns:v="urn:schemas-microsoft-com:vml" Requires="v">
                <p:oleObj name="SPW 13.0 Graph" r:id="rId2" imgW="4119398" imgH="4353933" progId="SigmaPlotGraphicObject.12">
                  <p:embed/>
                </p:oleObj>
              </mc:Choice>
              <mc:Fallback>
                <p:oleObj name="SPW 13.0 Graph" r:id="rId2" imgW="4119398" imgH="4353933" progId="SigmaPlotGraphicObject.12">
                  <p:embed/>
                  <p:pic>
                    <p:nvPicPr>
                      <p:cNvPr id="19" name="Objeto 18"/>
                      <p:cNvPicPr/>
                      <p:nvPr/>
                    </p:nvPicPr>
                    <p:blipFill>
                      <a:blip r:embed="rId3"/>
                      <a:stretch>
                        <a:fillRect/>
                      </a:stretch>
                    </p:blipFill>
                    <p:spPr>
                      <a:xfrm>
                        <a:off x="1036935" y="4304"/>
                        <a:ext cx="2043456" cy="2160000"/>
                      </a:xfrm>
                      <a:prstGeom prst="rect">
                        <a:avLst/>
                      </a:prstGeom>
                    </p:spPr>
                  </p:pic>
                </p:oleObj>
              </mc:Fallback>
            </mc:AlternateContent>
          </a:graphicData>
        </a:graphic>
      </p:graphicFrame>
      <p:graphicFrame>
        <p:nvGraphicFramePr>
          <p:cNvPr id="21" name="Objeto 20"/>
          <p:cNvGraphicFramePr>
            <a:graphicFrameLocks noChangeAspect="1"/>
          </p:cNvGraphicFramePr>
          <p:nvPr>
            <p:extLst>
              <p:ext uri="{D42A27DB-BD31-4B8C-83A1-F6EECF244321}">
                <p14:modId xmlns:p14="http://schemas.microsoft.com/office/powerpoint/2010/main" val="2725555872"/>
              </p:ext>
            </p:extLst>
          </p:nvPr>
        </p:nvGraphicFramePr>
        <p:xfrm>
          <a:off x="3648563" y="4304"/>
          <a:ext cx="2183623" cy="2160000"/>
        </p:xfrm>
        <a:graphic>
          <a:graphicData uri="http://schemas.openxmlformats.org/presentationml/2006/ole">
            <mc:AlternateContent xmlns:mc="http://schemas.openxmlformats.org/markup-compatibility/2006">
              <mc:Choice xmlns:v="urn:schemas-microsoft-com:vml" Requires="v">
                <p:oleObj name="SPW 13.0 Graph" r:id="rId4" imgW="4402710" imgH="4353933" progId="SigmaPlotGraphicObject.12">
                  <p:embed/>
                </p:oleObj>
              </mc:Choice>
              <mc:Fallback>
                <p:oleObj name="SPW 13.0 Graph" r:id="rId4" imgW="4402710" imgH="4353933" progId="SigmaPlotGraphicObject.12">
                  <p:embed/>
                  <p:pic>
                    <p:nvPicPr>
                      <p:cNvPr id="21" name="Objeto 20"/>
                      <p:cNvPicPr/>
                      <p:nvPr/>
                    </p:nvPicPr>
                    <p:blipFill>
                      <a:blip r:embed="rId5"/>
                      <a:stretch>
                        <a:fillRect/>
                      </a:stretch>
                    </p:blipFill>
                    <p:spPr>
                      <a:xfrm>
                        <a:off x="3648563" y="4304"/>
                        <a:ext cx="2183623" cy="2160000"/>
                      </a:xfrm>
                      <a:prstGeom prst="rect">
                        <a:avLst/>
                      </a:prstGeom>
                    </p:spPr>
                  </p:pic>
                </p:oleObj>
              </mc:Fallback>
            </mc:AlternateContent>
          </a:graphicData>
        </a:graphic>
      </p:graphicFrame>
      <p:graphicFrame>
        <p:nvGraphicFramePr>
          <p:cNvPr id="30" name="Objeto 29"/>
          <p:cNvGraphicFramePr>
            <a:graphicFrameLocks noChangeAspect="1"/>
          </p:cNvGraphicFramePr>
          <p:nvPr>
            <p:extLst>
              <p:ext uri="{D42A27DB-BD31-4B8C-83A1-F6EECF244321}">
                <p14:modId xmlns:p14="http://schemas.microsoft.com/office/powerpoint/2010/main" val="3906438612"/>
              </p:ext>
            </p:extLst>
          </p:nvPr>
        </p:nvGraphicFramePr>
        <p:xfrm>
          <a:off x="6271436" y="4304"/>
          <a:ext cx="2043456" cy="2160000"/>
        </p:xfrm>
        <a:graphic>
          <a:graphicData uri="http://schemas.openxmlformats.org/presentationml/2006/ole">
            <mc:AlternateContent xmlns:mc="http://schemas.openxmlformats.org/markup-compatibility/2006">
              <mc:Choice xmlns:v="urn:schemas-microsoft-com:vml" Requires="v">
                <p:oleObj name="SPW 13.0 Graph" r:id="rId6" imgW="4119398" imgH="4353933" progId="SigmaPlotGraphicObject.12">
                  <p:embed/>
                </p:oleObj>
              </mc:Choice>
              <mc:Fallback>
                <p:oleObj name="SPW 13.0 Graph" r:id="rId6" imgW="4119398" imgH="4353933" progId="SigmaPlotGraphicObject.12">
                  <p:embed/>
                  <p:pic>
                    <p:nvPicPr>
                      <p:cNvPr id="30" name="Objeto 29"/>
                      <p:cNvPicPr/>
                      <p:nvPr/>
                    </p:nvPicPr>
                    <p:blipFill>
                      <a:blip r:embed="rId7"/>
                      <a:stretch>
                        <a:fillRect/>
                      </a:stretch>
                    </p:blipFill>
                    <p:spPr>
                      <a:xfrm>
                        <a:off x="6271436" y="4304"/>
                        <a:ext cx="2043456" cy="2160000"/>
                      </a:xfrm>
                      <a:prstGeom prst="rect">
                        <a:avLst/>
                      </a:prstGeom>
                    </p:spPr>
                  </p:pic>
                </p:oleObj>
              </mc:Fallback>
            </mc:AlternateContent>
          </a:graphicData>
        </a:graphic>
      </p:graphicFrame>
      <p:graphicFrame>
        <p:nvGraphicFramePr>
          <p:cNvPr id="31" name="Objeto 30"/>
          <p:cNvGraphicFramePr>
            <a:graphicFrameLocks noChangeAspect="1"/>
          </p:cNvGraphicFramePr>
          <p:nvPr>
            <p:extLst>
              <p:ext uri="{D42A27DB-BD31-4B8C-83A1-F6EECF244321}">
                <p14:modId xmlns:p14="http://schemas.microsoft.com/office/powerpoint/2010/main" val="1637464644"/>
              </p:ext>
            </p:extLst>
          </p:nvPr>
        </p:nvGraphicFramePr>
        <p:xfrm>
          <a:off x="7324701" y="4100742"/>
          <a:ext cx="2153700" cy="2160000"/>
        </p:xfrm>
        <a:graphic>
          <a:graphicData uri="http://schemas.openxmlformats.org/presentationml/2006/ole">
            <mc:AlternateContent xmlns:mc="http://schemas.openxmlformats.org/markup-compatibility/2006">
              <mc:Choice xmlns:v="urn:schemas-microsoft-com:vml" Requires="v">
                <p:oleObj name="SPW 13.0 Graph" r:id="rId8" imgW="4341717" imgH="4353933" progId="SigmaPlotGraphicObject.12">
                  <p:embed/>
                </p:oleObj>
              </mc:Choice>
              <mc:Fallback>
                <p:oleObj name="SPW 13.0 Graph" r:id="rId8" imgW="4341717" imgH="4353933" progId="SigmaPlotGraphicObject.12">
                  <p:embed/>
                  <p:pic>
                    <p:nvPicPr>
                      <p:cNvPr id="31" name="Objeto 30"/>
                      <p:cNvPicPr/>
                      <p:nvPr/>
                    </p:nvPicPr>
                    <p:blipFill>
                      <a:blip r:embed="rId9"/>
                      <a:stretch>
                        <a:fillRect/>
                      </a:stretch>
                    </p:blipFill>
                    <p:spPr>
                      <a:xfrm>
                        <a:off x="7324701" y="4100742"/>
                        <a:ext cx="2153700" cy="2160000"/>
                      </a:xfrm>
                      <a:prstGeom prst="rect">
                        <a:avLst/>
                      </a:prstGeom>
                    </p:spPr>
                  </p:pic>
                </p:oleObj>
              </mc:Fallback>
            </mc:AlternateContent>
          </a:graphicData>
        </a:graphic>
      </p:graphicFrame>
      <p:graphicFrame>
        <p:nvGraphicFramePr>
          <p:cNvPr id="32" name="Objeto 31"/>
          <p:cNvGraphicFramePr>
            <a:graphicFrameLocks noChangeAspect="1"/>
          </p:cNvGraphicFramePr>
          <p:nvPr>
            <p:extLst>
              <p:ext uri="{D42A27DB-BD31-4B8C-83A1-F6EECF244321}">
                <p14:modId xmlns:p14="http://schemas.microsoft.com/office/powerpoint/2010/main" val="3132940257"/>
              </p:ext>
            </p:extLst>
          </p:nvPr>
        </p:nvGraphicFramePr>
        <p:xfrm>
          <a:off x="5043374" y="4100742"/>
          <a:ext cx="2195435" cy="2160000"/>
        </p:xfrm>
        <a:graphic>
          <a:graphicData uri="http://schemas.openxmlformats.org/presentationml/2006/ole">
            <mc:AlternateContent xmlns:mc="http://schemas.openxmlformats.org/markup-compatibility/2006">
              <mc:Choice xmlns:v="urn:schemas-microsoft-com:vml" Requires="v">
                <p:oleObj name="SPW 13.0 Graph" r:id="rId10" imgW="4425808" imgH="4353933" progId="SigmaPlotGraphicObject.12">
                  <p:embed/>
                </p:oleObj>
              </mc:Choice>
              <mc:Fallback>
                <p:oleObj name="SPW 13.0 Graph" r:id="rId10" imgW="4425808" imgH="4353933" progId="SigmaPlotGraphicObject.12">
                  <p:embed/>
                  <p:pic>
                    <p:nvPicPr>
                      <p:cNvPr id="32" name="Objeto 31"/>
                      <p:cNvPicPr/>
                      <p:nvPr/>
                    </p:nvPicPr>
                    <p:blipFill>
                      <a:blip r:embed="rId11"/>
                      <a:stretch>
                        <a:fillRect/>
                      </a:stretch>
                    </p:blipFill>
                    <p:spPr>
                      <a:xfrm>
                        <a:off x="5043374" y="4100742"/>
                        <a:ext cx="2195435" cy="2160000"/>
                      </a:xfrm>
                      <a:prstGeom prst="rect">
                        <a:avLst/>
                      </a:prstGeom>
                    </p:spPr>
                  </p:pic>
                </p:oleObj>
              </mc:Fallback>
            </mc:AlternateContent>
          </a:graphicData>
        </a:graphic>
      </p:graphicFrame>
      <p:graphicFrame>
        <p:nvGraphicFramePr>
          <p:cNvPr id="33" name="Objeto 32"/>
          <p:cNvGraphicFramePr>
            <a:graphicFrameLocks noChangeAspect="1"/>
          </p:cNvGraphicFramePr>
          <p:nvPr>
            <p:extLst>
              <p:ext uri="{D42A27DB-BD31-4B8C-83A1-F6EECF244321}">
                <p14:modId xmlns:p14="http://schemas.microsoft.com/office/powerpoint/2010/main" val="1766899090"/>
              </p:ext>
            </p:extLst>
          </p:nvPr>
        </p:nvGraphicFramePr>
        <p:xfrm>
          <a:off x="2803782" y="4100742"/>
          <a:ext cx="2153700" cy="2160000"/>
        </p:xfrm>
        <a:graphic>
          <a:graphicData uri="http://schemas.openxmlformats.org/presentationml/2006/ole">
            <mc:AlternateContent xmlns:mc="http://schemas.openxmlformats.org/markup-compatibility/2006">
              <mc:Choice xmlns:v="urn:schemas-microsoft-com:vml" Requires="v">
                <p:oleObj name="SPW 13.0 Graph" r:id="rId12" imgW="4341717" imgH="4353933" progId="SigmaPlotGraphicObject.12">
                  <p:embed/>
                </p:oleObj>
              </mc:Choice>
              <mc:Fallback>
                <p:oleObj name="SPW 13.0 Graph" r:id="rId12" imgW="4341717" imgH="4353933" progId="SigmaPlotGraphicObject.12">
                  <p:embed/>
                  <p:pic>
                    <p:nvPicPr>
                      <p:cNvPr id="33" name="Objeto 32"/>
                      <p:cNvPicPr/>
                      <p:nvPr/>
                    </p:nvPicPr>
                    <p:blipFill>
                      <a:blip r:embed="rId13"/>
                      <a:stretch>
                        <a:fillRect/>
                      </a:stretch>
                    </p:blipFill>
                    <p:spPr>
                      <a:xfrm>
                        <a:off x="2803782" y="4100742"/>
                        <a:ext cx="2153700" cy="2160000"/>
                      </a:xfrm>
                      <a:prstGeom prst="rect">
                        <a:avLst/>
                      </a:prstGeom>
                    </p:spPr>
                  </p:pic>
                </p:oleObj>
              </mc:Fallback>
            </mc:AlternateContent>
          </a:graphicData>
        </a:graphic>
      </p:graphicFrame>
      <p:graphicFrame>
        <p:nvGraphicFramePr>
          <p:cNvPr id="34" name="Objeto 33"/>
          <p:cNvGraphicFramePr>
            <a:graphicFrameLocks noChangeAspect="1"/>
          </p:cNvGraphicFramePr>
          <p:nvPr>
            <p:extLst>
              <p:ext uri="{D42A27DB-BD31-4B8C-83A1-F6EECF244321}">
                <p14:modId xmlns:p14="http://schemas.microsoft.com/office/powerpoint/2010/main" val="3560924358"/>
              </p:ext>
            </p:extLst>
          </p:nvPr>
        </p:nvGraphicFramePr>
        <p:xfrm>
          <a:off x="522455" y="4100742"/>
          <a:ext cx="2195435" cy="2160000"/>
        </p:xfrm>
        <a:graphic>
          <a:graphicData uri="http://schemas.openxmlformats.org/presentationml/2006/ole">
            <mc:AlternateContent xmlns:mc="http://schemas.openxmlformats.org/markup-compatibility/2006">
              <mc:Choice xmlns:v="urn:schemas-microsoft-com:vml" Requires="v">
                <p:oleObj name="SPW 13.0 Graph" r:id="rId14" imgW="4425808" imgH="4353933" progId="SigmaPlotGraphicObject.12">
                  <p:embed/>
                </p:oleObj>
              </mc:Choice>
              <mc:Fallback>
                <p:oleObj name="SPW 13.0 Graph" r:id="rId14" imgW="4425808" imgH="4353933" progId="SigmaPlotGraphicObject.12">
                  <p:embed/>
                  <p:pic>
                    <p:nvPicPr>
                      <p:cNvPr id="34" name="Objeto 33"/>
                      <p:cNvPicPr/>
                      <p:nvPr/>
                    </p:nvPicPr>
                    <p:blipFill>
                      <a:blip r:embed="rId15"/>
                      <a:stretch>
                        <a:fillRect/>
                      </a:stretch>
                    </p:blipFill>
                    <p:spPr>
                      <a:xfrm>
                        <a:off x="522455" y="4100742"/>
                        <a:ext cx="2195435" cy="2160000"/>
                      </a:xfrm>
                      <a:prstGeom prst="rect">
                        <a:avLst/>
                      </a:prstGeom>
                    </p:spPr>
                  </p:pic>
                </p:oleObj>
              </mc:Fallback>
            </mc:AlternateContent>
          </a:graphicData>
        </a:graphic>
      </p:graphicFrame>
      <p:graphicFrame>
        <p:nvGraphicFramePr>
          <p:cNvPr id="35" name="Objeto 34"/>
          <p:cNvGraphicFramePr>
            <a:graphicFrameLocks noChangeAspect="1"/>
          </p:cNvGraphicFramePr>
          <p:nvPr>
            <p:extLst>
              <p:ext uri="{D42A27DB-BD31-4B8C-83A1-F6EECF244321}">
                <p14:modId xmlns:p14="http://schemas.microsoft.com/office/powerpoint/2010/main" val="2586085280"/>
              </p:ext>
            </p:extLst>
          </p:nvPr>
        </p:nvGraphicFramePr>
        <p:xfrm>
          <a:off x="1003075" y="2128476"/>
          <a:ext cx="2111177" cy="2160000"/>
        </p:xfrm>
        <a:graphic>
          <a:graphicData uri="http://schemas.openxmlformats.org/presentationml/2006/ole">
            <mc:AlternateContent xmlns:mc="http://schemas.openxmlformats.org/markup-compatibility/2006">
              <mc:Choice xmlns:v="urn:schemas-microsoft-com:vml" Requires="v">
                <p:oleObj name="SPW 13.0 Graph" r:id="rId16" imgW="4256543" imgH="4353933" progId="SigmaPlotGraphicObject.12">
                  <p:embed/>
                </p:oleObj>
              </mc:Choice>
              <mc:Fallback>
                <p:oleObj name="SPW 13.0 Graph" r:id="rId16" imgW="4256543" imgH="4353933" progId="SigmaPlotGraphicObject.12">
                  <p:embed/>
                  <p:pic>
                    <p:nvPicPr>
                      <p:cNvPr id="35" name="Objeto 34"/>
                      <p:cNvPicPr/>
                      <p:nvPr/>
                    </p:nvPicPr>
                    <p:blipFill>
                      <a:blip r:embed="rId17"/>
                      <a:stretch>
                        <a:fillRect/>
                      </a:stretch>
                    </p:blipFill>
                    <p:spPr>
                      <a:xfrm>
                        <a:off x="1003075" y="2128476"/>
                        <a:ext cx="2111177" cy="2160000"/>
                      </a:xfrm>
                      <a:prstGeom prst="rect">
                        <a:avLst/>
                      </a:prstGeom>
                    </p:spPr>
                  </p:pic>
                </p:oleObj>
              </mc:Fallback>
            </mc:AlternateContent>
          </a:graphicData>
        </a:graphic>
      </p:graphicFrame>
      <p:graphicFrame>
        <p:nvGraphicFramePr>
          <p:cNvPr id="36" name="Objeto 35"/>
          <p:cNvGraphicFramePr>
            <a:graphicFrameLocks noChangeAspect="1"/>
          </p:cNvGraphicFramePr>
          <p:nvPr>
            <p:extLst>
              <p:ext uri="{D42A27DB-BD31-4B8C-83A1-F6EECF244321}">
                <p14:modId xmlns:p14="http://schemas.microsoft.com/office/powerpoint/2010/main" val="4251201053"/>
              </p:ext>
            </p:extLst>
          </p:nvPr>
        </p:nvGraphicFramePr>
        <p:xfrm>
          <a:off x="3663524" y="2128476"/>
          <a:ext cx="2153700" cy="2160000"/>
        </p:xfrm>
        <a:graphic>
          <a:graphicData uri="http://schemas.openxmlformats.org/presentationml/2006/ole">
            <mc:AlternateContent xmlns:mc="http://schemas.openxmlformats.org/markup-compatibility/2006">
              <mc:Choice xmlns:v="urn:schemas-microsoft-com:vml" Requires="v">
                <p:oleObj name="SPW 13.0 Graph" r:id="rId18" imgW="4341717" imgH="4353933" progId="SigmaPlotGraphicObject.12">
                  <p:embed/>
                </p:oleObj>
              </mc:Choice>
              <mc:Fallback>
                <p:oleObj name="SPW 13.0 Graph" r:id="rId18" imgW="4341717" imgH="4353933" progId="SigmaPlotGraphicObject.12">
                  <p:embed/>
                  <p:pic>
                    <p:nvPicPr>
                      <p:cNvPr id="36" name="Objeto 35"/>
                      <p:cNvPicPr/>
                      <p:nvPr/>
                    </p:nvPicPr>
                    <p:blipFill>
                      <a:blip r:embed="rId19"/>
                      <a:stretch>
                        <a:fillRect/>
                      </a:stretch>
                    </p:blipFill>
                    <p:spPr>
                      <a:xfrm>
                        <a:off x="3663524" y="2128476"/>
                        <a:ext cx="2153700" cy="2160000"/>
                      </a:xfrm>
                      <a:prstGeom prst="rect">
                        <a:avLst/>
                      </a:prstGeom>
                    </p:spPr>
                  </p:pic>
                </p:oleObj>
              </mc:Fallback>
            </mc:AlternateContent>
          </a:graphicData>
        </a:graphic>
      </p:graphicFrame>
      <p:graphicFrame>
        <p:nvGraphicFramePr>
          <p:cNvPr id="37" name="Objeto 36"/>
          <p:cNvGraphicFramePr>
            <a:graphicFrameLocks noChangeAspect="1"/>
          </p:cNvGraphicFramePr>
          <p:nvPr>
            <p:extLst>
              <p:ext uri="{D42A27DB-BD31-4B8C-83A1-F6EECF244321}">
                <p14:modId xmlns:p14="http://schemas.microsoft.com/office/powerpoint/2010/main" val="1509731127"/>
              </p:ext>
            </p:extLst>
          </p:nvPr>
        </p:nvGraphicFramePr>
        <p:xfrm>
          <a:off x="6237575" y="2128476"/>
          <a:ext cx="2111177" cy="2160000"/>
        </p:xfrm>
        <a:graphic>
          <a:graphicData uri="http://schemas.openxmlformats.org/presentationml/2006/ole">
            <mc:AlternateContent xmlns:mc="http://schemas.openxmlformats.org/markup-compatibility/2006">
              <mc:Choice xmlns:v="urn:schemas-microsoft-com:vml" Requires="v">
                <p:oleObj name="SPW 13.0 Graph" r:id="rId20" imgW="4256543" imgH="4353933" progId="SigmaPlotGraphicObject.12">
                  <p:embed/>
                </p:oleObj>
              </mc:Choice>
              <mc:Fallback>
                <p:oleObj name="SPW 13.0 Graph" r:id="rId20" imgW="4256543" imgH="4353933" progId="SigmaPlotGraphicObject.12">
                  <p:embed/>
                  <p:pic>
                    <p:nvPicPr>
                      <p:cNvPr id="37" name="Objeto 36"/>
                      <p:cNvPicPr/>
                      <p:nvPr/>
                    </p:nvPicPr>
                    <p:blipFill>
                      <a:blip r:embed="rId21"/>
                      <a:stretch>
                        <a:fillRect/>
                      </a:stretch>
                    </p:blipFill>
                    <p:spPr>
                      <a:xfrm>
                        <a:off x="6237575" y="2128476"/>
                        <a:ext cx="2111177" cy="2160000"/>
                      </a:xfrm>
                      <a:prstGeom prst="rect">
                        <a:avLst/>
                      </a:prstGeom>
                    </p:spPr>
                  </p:pic>
                </p:oleObj>
              </mc:Fallback>
            </mc:AlternateContent>
          </a:graphicData>
        </a:graphic>
      </p:graphicFrame>
      <p:sp>
        <p:nvSpPr>
          <p:cNvPr id="38" name="CuadroTexto 37"/>
          <p:cNvSpPr txBox="1"/>
          <p:nvPr/>
        </p:nvSpPr>
        <p:spPr>
          <a:xfrm flipH="1">
            <a:off x="1440140" y="219479"/>
            <a:ext cx="351694" cy="261610"/>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A</a:t>
            </a:r>
          </a:p>
        </p:txBody>
      </p:sp>
      <p:sp>
        <p:nvSpPr>
          <p:cNvPr id="39" name="CuadroTexto 38"/>
          <p:cNvSpPr txBox="1"/>
          <p:nvPr/>
        </p:nvSpPr>
        <p:spPr>
          <a:xfrm flipH="1">
            <a:off x="4164920" y="219479"/>
            <a:ext cx="351694" cy="261610"/>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B</a:t>
            </a:r>
          </a:p>
        </p:txBody>
      </p:sp>
      <p:sp>
        <p:nvSpPr>
          <p:cNvPr id="40" name="CuadroTexto 39"/>
          <p:cNvSpPr txBox="1"/>
          <p:nvPr/>
        </p:nvSpPr>
        <p:spPr>
          <a:xfrm flipH="1">
            <a:off x="6640999" y="219479"/>
            <a:ext cx="351694" cy="261610"/>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C</a:t>
            </a:r>
          </a:p>
        </p:txBody>
      </p:sp>
      <p:sp>
        <p:nvSpPr>
          <p:cNvPr id="41" name="CuadroTexto 40"/>
          <p:cNvSpPr txBox="1"/>
          <p:nvPr/>
        </p:nvSpPr>
        <p:spPr>
          <a:xfrm flipH="1">
            <a:off x="1440140" y="2322550"/>
            <a:ext cx="351694" cy="261610"/>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D</a:t>
            </a:r>
          </a:p>
        </p:txBody>
      </p:sp>
      <p:sp>
        <p:nvSpPr>
          <p:cNvPr id="42" name="CuadroTexto 41"/>
          <p:cNvSpPr txBox="1"/>
          <p:nvPr/>
        </p:nvSpPr>
        <p:spPr>
          <a:xfrm flipH="1">
            <a:off x="4164920" y="2322550"/>
            <a:ext cx="351694" cy="261610"/>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E</a:t>
            </a:r>
          </a:p>
        </p:txBody>
      </p:sp>
      <p:sp>
        <p:nvSpPr>
          <p:cNvPr id="43" name="CuadroTexto 42"/>
          <p:cNvSpPr txBox="1"/>
          <p:nvPr/>
        </p:nvSpPr>
        <p:spPr>
          <a:xfrm flipH="1">
            <a:off x="6713013" y="2322550"/>
            <a:ext cx="351694" cy="261610"/>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F</a:t>
            </a:r>
          </a:p>
        </p:txBody>
      </p:sp>
      <p:sp>
        <p:nvSpPr>
          <p:cNvPr id="47" name="CuadroTexto 46"/>
          <p:cNvSpPr txBox="1"/>
          <p:nvPr/>
        </p:nvSpPr>
        <p:spPr>
          <a:xfrm flipH="1">
            <a:off x="1088446" y="4294816"/>
            <a:ext cx="351694" cy="261610"/>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G</a:t>
            </a:r>
          </a:p>
        </p:txBody>
      </p:sp>
      <p:sp>
        <p:nvSpPr>
          <p:cNvPr id="48" name="CuadroTexto 47"/>
          <p:cNvSpPr txBox="1"/>
          <p:nvPr/>
        </p:nvSpPr>
        <p:spPr>
          <a:xfrm flipH="1">
            <a:off x="3330088" y="4288476"/>
            <a:ext cx="351694" cy="261610"/>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H</a:t>
            </a:r>
          </a:p>
        </p:txBody>
      </p:sp>
      <p:sp>
        <p:nvSpPr>
          <p:cNvPr id="49" name="CuadroTexto 48"/>
          <p:cNvSpPr txBox="1"/>
          <p:nvPr/>
        </p:nvSpPr>
        <p:spPr>
          <a:xfrm flipH="1">
            <a:off x="5641377" y="4303540"/>
            <a:ext cx="351694" cy="261610"/>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I</a:t>
            </a:r>
          </a:p>
        </p:txBody>
      </p:sp>
      <p:sp>
        <p:nvSpPr>
          <p:cNvPr id="50" name="CuadroTexto 49"/>
          <p:cNvSpPr txBox="1"/>
          <p:nvPr/>
        </p:nvSpPr>
        <p:spPr>
          <a:xfrm flipH="1">
            <a:off x="7856619" y="4288476"/>
            <a:ext cx="351694" cy="261610"/>
          </a:xfrm>
          <a:prstGeom prst="rect">
            <a:avLst/>
          </a:prstGeom>
          <a:noFill/>
        </p:spPr>
        <p:txBody>
          <a:bodyPr wrap="square" rtlCol="0">
            <a:spAutoFit/>
          </a:bodyPr>
          <a:lstStyle/>
          <a:p>
            <a:r>
              <a:rPr lang="es-ES" sz="1100" b="1" dirty="0">
                <a:latin typeface="Arial" panose="020B0604020202020204" pitchFamily="34" charset="0"/>
                <a:cs typeface="Arial" panose="020B0604020202020204" pitchFamily="34" charset="0"/>
              </a:rPr>
              <a:t>J</a:t>
            </a:r>
          </a:p>
        </p:txBody>
      </p:sp>
      <p:grpSp>
        <p:nvGrpSpPr>
          <p:cNvPr id="28" name="Grupo 27">
            <a:extLst>
              <a:ext uri="{FF2B5EF4-FFF2-40B4-BE49-F238E27FC236}">
                <a16:creationId xmlns:a16="http://schemas.microsoft.com/office/drawing/2014/main" id="{AED8E3CC-C181-B5BA-3735-C07C78FAE401}"/>
              </a:ext>
            </a:extLst>
          </p:cNvPr>
          <p:cNvGrpSpPr/>
          <p:nvPr/>
        </p:nvGrpSpPr>
        <p:grpSpPr>
          <a:xfrm>
            <a:off x="8027744" y="2126269"/>
            <a:ext cx="1813374" cy="549941"/>
            <a:chOff x="3892690" y="7454623"/>
            <a:chExt cx="1926064" cy="549941"/>
          </a:xfrm>
        </p:grpSpPr>
        <p:sp>
          <p:nvSpPr>
            <p:cNvPr id="29" name="Rectangle 39">
              <a:extLst>
                <a:ext uri="{FF2B5EF4-FFF2-40B4-BE49-F238E27FC236}">
                  <a16:creationId xmlns:a16="http://schemas.microsoft.com/office/drawing/2014/main" id="{66D466B2-EB88-651D-F839-943135354E59}"/>
                </a:ext>
              </a:extLst>
            </p:cNvPr>
            <p:cNvSpPr/>
            <p:nvPr/>
          </p:nvSpPr>
          <p:spPr>
            <a:xfrm>
              <a:off x="3892690" y="7799148"/>
              <a:ext cx="180000" cy="180000"/>
            </a:xfrm>
            <a:prstGeom prst="rect">
              <a:avLst/>
            </a:prstGeom>
            <a:solidFill>
              <a:srgbClr val="80FF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39">
              <a:extLst>
                <a:ext uri="{FF2B5EF4-FFF2-40B4-BE49-F238E27FC236}">
                  <a16:creationId xmlns:a16="http://schemas.microsoft.com/office/drawing/2014/main" id="{FC83606D-B5EB-825E-0723-1F0EE611F807}"/>
                </a:ext>
              </a:extLst>
            </p:cNvPr>
            <p:cNvSpPr/>
            <p:nvPr/>
          </p:nvSpPr>
          <p:spPr>
            <a:xfrm>
              <a:off x="3895969" y="7480039"/>
              <a:ext cx="180000" cy="18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Caixa de texto 422">
              <a:extLst>
                <a:ext uri="{FF2B5EF4-FFF2-40B4-BE49-F238E27FC236}">
                  <a16:creationId xmlns:a16="http://schemas.microsoft.com/office/drawing/2014/main" id="{7FAC622D-FA81-35F3-D267-EBAAFB1E18FA}"/>
                </a:ext>
              </a:extLst>
            </p:cNvPr>
            <p:cNvSpPr txBox="1"/>
            <p:nvPr/>
          </p:nvSpPr>
          <p:spPr>
            <a:xfrm>
              <a:off x="4075969" y="7454623"/>
              <a:ext cx="1742785" cy="230832"/>
            </a:xfrm>
            <a:prstGeom prst="rect">
              <a:avLst/>
            </a:prstGeom>
            <a:noFill/>
          </p:spPr>
          <p:txBody>
            <a:bodyPr wrap="none" rtlCol="0" anchor="ctr">
              <a:spAutoFit/>
            </a:bodyPr>
            <a:lstStyle/>
            <a:p>
              <a:r>
                <a:rPr lang="en-GB" sz="900" b="1" dirty="0">
                  <a:latin typeface="Arial" panose="020B0604020202020204" pitchFamily="34" charset="0"/>
                  <a:cs typeface="Arial" panose="020B0604020202020204" pitchFamily="34" charset="0"/>
                </a:rPr>
                <a:t>Levels in Mountain (</a:t>
              </a:r>
              <a:r>
                <a:rPr lang="en-GB" sz="900" b="1" dirty="0" err="1">
                  <a:latin typeface="Arial" panose="020B0604020202020204" pitchFamily="34" charset="0"/>
                  <a:cs typeface="Arial" panose="020B0604020202020204" pitchFamily="34" charset="0"/>
                </a:rPr>
                <a:t>Gotarta</a:t>
              </a:r>
              <a:r>
                <a:rPr lang="en-GB" sz="900" b="1" dirty="0">
                  <a:latin typeface="Arial" panose="020B0604020202020204" pitchFamily="34" charset="0"/>
                  <a:cs typeface="Arial" panose="020B0604020202020204" pitchFamily="34" charset="0"/>
                </a:rPr>
                <a:t>)</a:t>
              </a:r>
              <a:endParaRPr lang="en-US" sz="900" b="1" baseline="-25000" dirty="0">
                <a:latin typeface="Arial" panose="020B0604020202020204" pitchFamily="34" charset="0"/>
                <a:cs typeface="Arial" panose="020B0604020202020204" pitchFamily="34" charset="0"/>
              </a:endParaRPr>
            </a:p>
          </p:txBody>
        </p:sp>
        <p:sp>
          <p:nvSpPr>
            <p:cNvPr id="46" name="Caixa de texto 422">
              <a:extLst>
                <a:ext uri="{FF2B5EF4-FFF2-40B4-BE49-F238E27FC236}">
                  <a16:creationId xmlns:a16="http://schemas.microsoft.com/office/drawing/2014/main" id="{2A1C0D9E-9B54-D441-A51D-E7026754563C}"/>
                </a:ext>
              </a:extLst>
            </p:cNvPr>
            <p:cNvSpPr txBox="1"/>
            <p:nvPr/>
          </p:nvSpPr>
          <p:spPr>
            <a:xfrm>
              <a:off x="4072690" y="7773732"/>
              <a:ext cx="1627369" cy="230832"/>
            </a:xfrm>
            <a:prstGeom prst="rect">
              <a:avLst/>
            </a:prstGeom>
            <a:noFill/>
          </p:spPr>
          <p:txBody>
            <a:bodyPr wrap="none" rtlCol="0" anchor="ctr">
              <a:spAutoFit/>
            </a:bodyPr>
            <a:lstStyle/>
            <a:p>
              <a:r>
                <a:rPr lang="en-GB" sz="900" b="1" dirty="0">
                  <a:latin typeface="Arial" panose="020B0604020202020204" pitchFamily="34" charset="0"/>
                  <a:cs typeface="Arial" panose="020B0604020202020204" pitchFamily="34" charset="0"/>
                </a:rPr>
                <a:t>Levels in Valley (Vilanova)</a:t>
              </a:r>
              <a:endParaRPr lang="en-US" sz="900" b="1" baseline="-25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819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 y="6211669"/>
            <a:ext cx="9905999" cy="646331"/>
          </a:xfrm>
          <a:prstGeom prst="rect">
            <a:avLst/>
          </a:prstGeom>
        </p:spPr>
        <p:txBody>
          <a:bodyPr wrap="square">
            <a:spAutoFit/>
          </a:bodyPr>
          <a:lstStyle/>
          <a:p>
            <a:pPr algn="just">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Supplementary Figure S6.</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Expression profile of </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sirtuins</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genes at the different developmental stages of ‘Golden </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Reinders</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apples in both locations. Each bar represents the mean of 4 biological replicates and error bars indicate the standard error. Different letters indicate significant differences between development stages and locations (p ≤ 0.05). Absence of letters indicates no significant differences between development stages or locations.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1290052018"/>
              </p:ext>
            </p:extLst>
          </p:nvPr>
        </p:nvGraphicFramePr>
        <p:xfrm>
          <a:off x="628943" y="1122802"/>
          <a:ext cx="4341813" cy="4354513"/>
        </p:xfrm>
        <a:graphic>
          <a:graphicData uri="http://schemas.openxmlformats.org/presentationml/2006/ole">
            <mc:AlternateContent xmlns:mc="http://schemas.openxmlformats.org/markup-compatibility/2006">
              <mc:Choice xmlns:v="urn:schemas-microsoft-com:vml" Requires="v">
                <p:oleObj name="SPW 13.0 Graph" r:id="rId2" imgW="4341717" imgH="4353933" progId="SigmaPlotGraphicObject.12">
                  <p:embed/>
                </p:oleObj>
              </mc:Choice>
              <mc:Fallback>
                <p:oleObj name="SPW 13.0 Graph" r:id="rId2" imgW="4341717" imgH="4353933" progId="SigmaPlotGraphicObject.12">
                  <p:embed/>
                  <p:pic>
                    <p:nvPicPr>
                      <p:cNvPr id="3" name="Objeto 2"/>
                      <p:cNvPicPr/>
                      <p:nvPr/>
                    </p:nvPicPr>
                    <p:blipFill>
                      <a:blip r:embed="rId3"/>
                      <a:stretch>
                        <a:fillRect/>
                      </a:stretch>
                    </p:blipFill>
                    <p:spPr>
                      <a:xfrm>
                        <a:off x="628943" y="1122802"/>
                        <a:ext cx="4341813" cy="4354513"/>
                      </a:xfrm>
                      <a:prstGeom prst="rect">
                        <a:avLst/>
                      </a:prstGeom>
                    </p:spPr>
                  </p:pic>
                </p:oleObj>
              </mc:Fallback>
            </mc:AlternateContent>
          </a:graphicData>
        </a:graphic>
      </p:graphicFrame>
      <p:graphicFrame>
        <p:nvGraphicFramePr>
          <p:cNvPr id="4" name="Objeto 3"/>
          <p:cNvGraphicFramePr>
            <a:graphicFrameLocks noChangeAspect="1"/>
          </p:cNvGraphicFramePr>
          <p:nvPr>
            <p:extLst>
              <p:ext uri="{D42A27DB-BD31-4B8C-83A1-F6EECF244321}">
                <p14:modId xmlns:p14="http://schemas.microsoft.com/office/powerpoint/2010/main" val="2640053757"/>
              </p:ext>
            </p:extLst>
          </p:nvPr>
        </p:nvGraphicFramePr>
        <p:xfrm>
          <a:off x="4970756" y="1122802"/>
          <a:ext cx="4341813" cy="4354513"/>
        </p:xfrm>
        <a:graphic>
          <a:graphicData uri="http://schemas.openxmlformats.org/presentationml/2006/ole">
            <mc:AlternateContent xmlns:mc="http://schemas.openxmlformats.org/markup-compatibility/2006">
              <mc:Choice xmlns:v="urn:schemas-microsoft-com:vml" Requires="v">
                <p:oleObj name="SPW 13.0 Graph" r:id="rId4" imgW="4341717" imgH="4353933" progId="SigmaPlotGraphicObject.12">
                  <p:embed/>
                </p:oleObj>
              </mc:Choice>
              <mc:Fallback>
                <p:oleObj name="SPW 13.0 Graph" r:id="rId4" imgW="4341717" imgH="4353933" progId="SigmaPlotGraphicObject.12">
                  <p:embed/>
                  <p:pic>
                    <p:nvPicPr>
                      <p:cNvPr id="4" name="Objeto 3"/>
                      <p:cNvPicPr/>
                      <p:nvPr/>
                    </p:nvPicPr>
                    <p:blipFill>
                      <a:blip r:embed="rId5"/>
                      <a:stretch>
                        <a:fillRect/>
                      </a:stretch>
                    </p:blipFill>
                    <p:spPr>
                      <a:xfrm>
                        <a:off x="4970756" y="1122802"/>
                        <a:ext cx="4341813" cy="4354513"/>
                      </a:xfrm>
                      <a:prstGeom prst="rect">
                        <a:avLst/>
                      </a:prstGeom>
                    </p:spPr>
                  </p:pic>
                </p:oleObj>
              </mc:Fallback>
            </mc:AlternateContent>
          </a:graphicData>
        </a:graphic>
      </p:graphicFrame>
      <p:sp>
        <p:nvSpPr>
          <p:cNvPr id="8" name="CuadroTexto 7"/>
          <p:cNvSpPr txBox="1"/>
          <p:nvPr/>
        </p:nvSpPr>
        <p:spPr>
          <a:xfrm flipH="1">
            <a:off x="1705361" y="1591761"/>
            <a:ext cx="234343"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A</a:t>
            </a:r>
          </a:p>
        </p:txBody>
      </p:sp>
      <p:sp>
        <p:nvSpPr>
          <p:cNvPr id="9" name="CuadroTexto 8"/>
          <p:cNvSpPr txBox="1"/>
          <p:nvPr/>
        </p:nvSpPr>
        <p:spPr>
          <a:xfrm flipH="1">
            <a:off x="6047174" y="1591761"/>
            <a:ext cx="234343" cy="338554"/>
          </a:xfrm>
          <a:prstGeom prst="rect">
            <a:avLst/>
          </a:prstGeom>
          <a:noFill/>
        </p:spPr>
        <p:txBody>
          <a:bodyPr wrap="square" rtlCol="0">
            <a:spAutoFit/>
          </a:bodyPr>
          <a:lstStyle/>
          <a:p>
            <a:r>
              <a:rPr lang="es-ES" sz="1600" b="1" dirty="0">
                <a:latin typeface="Arial" panose="020B0604020202020204" pitchFamily="34" charset="0"/>
                <a:cs typeface="Arial" panose="020B0604020202020204" pitchFamily="34" charset="0"/>
              </a:rPr>
              <a:t>B</a:t>
            </a:r>
          </a:p>
        </p:txBody>
      </p:sp>
      <p:grpSp>
        <p:nvGrpSpPr>
          <p:cNvPr id="14" name="Grupo 13">
            <a:extLst>
              <a:ext uri="{FF2B5EF4-FFF2-40B4-BE49-F238E27FC236}">
                <a16:creationId xmlns:a16="http://schemas.microsoft.com/office/drawing/2014/main" id="{DD4F569D-006C-896F-A6B9-34E67E392D20}"/>
              </a:ext>
            </a:extLst>
          </p:cNvPr>
          <p:cNvGrpSpPr/>
          <p:nvPr/>
        </p:nvGrpSpPr>
        <p:grpSpPr>
          <a:xfrm>
            <a:off x="4155496" y="5504434"/>
            <a:ext cx="2095982" cy="565330"/>
            <a:chOff x="3892690" y="7446929"/>
            <a:chExt cx="2095982" cy="565330"/>
          </a:xfrm>
        </p:grpSpPr>
        <p:sp>
          <p:nvSpPr>
            <p:cNvPr id="15" name="Rectangle 39">
              <a:extLst>
                <a:ext uri="{FF2B5EF4-FFF2-40B4-BE49-F238E27FC236}">
                  <a16:creationId xmlns:a16="http://schemas.microsoft.com/office/drawing/2014/main" id="{48B8ABEB-B5F8-B03A-8698-ABAD77FDB0BF}"/>
                </a:ext>
              </a:extLst>
            </p:cNvPr>
            <p:cNvSpPr/>
            <p:nvPr/>
          </p:nvSpPr>
          <p:spPr>
            <a:xfrm>
              <a:off x="3892690" y="7799148"/>
              <a:ext cx="180000" cy="180000"/>
            </a:xfrm>
            <a:prstGeom prst="rect">
              <a:avLst/>
            </a:prstGeom>
            <a:solidFill>
              <a:srgbClr val="80FF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39">
              <a:extLst>
                <a:ext uri="{FF2B5EF4-FFF2-40B4-BE49-F238E27FC236}">
                  <a16:creationId xmlns:a16="http://schemas.microsoft.com/office/drawing/2014/main" id="{DF431011-4895-B8EE-B896-D790FA124511}"/>
                </a:ext>
              </a:extLst>
            </p:cNvPr>
            <p:cNvSpPr/>
            <p:nvPr/>
          </p:nvSpPr>
          <p:spPr>
            <a:xfrm>
              <a:off x="3895969" y="7480039"/>
              <a:ext cx="180000" cy="18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aixa de texto 422">
              <a:extLst>
                <a:ext uri="{FF2B5EF4-FFF2-40B4-BE49-F238E27FC236}">
                  <a16:creationId xmlns:a16="http://schemas.microsoft.com/office/drawing/2014/main" id="{84D7B39F-A7BD-54CB-188F-15EFB6DEE67D}"/>
                </a:ext>
              </a:extLst>
            </p:cNvPr>
            <p:cNvSpPr txBox="1"/>
            <p:nvPr/>
          </p:nvSpPr>
          <p:spPr>
            <a:xfrm>
              <a:off x="4075969" y="7446929"/>
              <a:ext cx="1912703" cy="246221"/>
            </a:xfrm>
            <a:prstGeom prst="rect">
              <a:avLst/>
            </a:prstGeom>
            <a:noFill/>
          </p:spPr>
          <p:txBody>
            <a:bodyPr wrap="none" rtlCol="0" anchor="ctr">
              <a:spAutoFit/>
            </a:bodyPr>
            <a:lstStyle/>
            <a:p>
              <a:r>
                <a:rPr lang="en-GB" sz="1000" b="1" dirty="0">
                  <a:latin typeface="Arial" panose="020B0604020202020204" pitchFamily="34" charset="0"/>
                  <a:cs typeface="Arial" panose="020B0604020202020204" pitchFamily="34" charset="0"/>
                </a:rPr>
                <a:t>Levels in Mountain (</a:t>
              </a:r>
              <a:r>
                <a:rPr lang="en-GB" sz="1000" b="1" dirty="0" err="1">
                  <a:latin typeface="Arial" panose="020B0604020202020204" pitchFamily="34" charset="0"/>
                  <a:cs typeface="Arial" panose="020B0604020202020204" pitchFamily="34" charset="0"/>
                </a:rPr>
                <a:t>Gotarta</a:t>
              </a:r>
              <a:r>
                <a:rPr lang="en-GB" sz="1000" b="1" dirty="0">
                  <a:latin typeface="Arial" panose="020B0604020202020204" pitchFamily="34" charset="0"/>
                  <a:cs typeface="Arial" panose="020B0604020202020204" pitchFamily="34" charset="0"/>
                </a:rPr>
                <a:t>)</a:t>
              </a:r>
              <a:endParaRPr lang="en-US" sz="1000" b="1" baseline="-25000" dirty="0">
                <a:latin typeface="Arial" panose="020B0604020202020204" pitchFamily="34" charset="0"/>
                <a:cs typeface="Arial" panose="020B0604020202020204" pitchFamily="34" charset="0"/>
              </a:endParaRPr>
            </a:p>
          </p:txBody>
        </p:sp>
        <p:sp>
          <p:nvSpPr>
            <p:cNvPr id="18" name="Caixa de texto 422">
              <a:extLst>
                <a:ext uri="{FF2B5EF4-FFF2-40B4-BE49-F238E27FC236}">
                  <a16:creationId xmlns:a16="http://schemas.microsoft.com/office/drawing/2014/main" id="{75979587-9908-D63D-3B67-254A240D5F67}"/>
                </a:ext>
              </a:extLst>
            </p:cNvPr>
            <p:cNvSpPr txBox="1"/>
            <p:nvPr/>
          </p:nvSpPr>
          <p:spPr>
            <a:xfrm>
              <a:off x="4072690" y="7766038"/>
              <a:ext cx="1778051" cy="246221"/>
            </a:xfrm>
            <a:prstGeom prst="rect">
              <a:avLst/>
            </a:prstGeom>
            <a:noFill/>
          </p:spPr>
          <p:txBody>
            <a:bodyPr wrap="none" rtlCol="0" anchor="ctr">
              <a:spAutoFit/>
            </a:bodyPr>
            <a:lstStyle/>
            <a:p>
              <a:r>
                <a:rPr lang="en-GB" sz="1000" b="1" dirty="0">
                  <a:latin typeface="Arial" panose="020B0604020202020204" pitchFamily="34" charset="0"/>
                  <a:cs typeface="Arial" panose="020B0604020202020204" pitchFamily="34" charset="0"/>
                </a:rPr>
                <a:t>Levels in Valley (Vilanova)</a:t>
              </a:r>
              <a:endParaRPr lang="en-US" sz="1000" b="1" baseline="-25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6466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26014" t="10314" r="24812"/>
          <a:stretch/>
        </p:blipFill>
        <p:spPr>
          <a:xfrm>
            <a:off x="1732432" y="0"/>
            <a:ext cx="6441135" cy="6222458"/>
          </a:xfrm>
          <a:prstGeom prst="rect">
            <a:avLst/>
          </a:prstGeom>
        </p:spPr>
      </p:pic>
      <p:sp>
        <p:nvSpPr>
          <p:cNvPr id="5" name="Rectángulo 4"/>
          <p:cNvSpPr/>
          <p:nvPr/>
        </p:nvSpPr>
        <p:spPr>
          <a:xfrm>
            <a:off x="0" y="6027003"/>
            <a:ext cx="9906000" cy="830997"/>
          </a:xfrm>
          <a:prstGeom prst="rect">
            <a:avLst/>
          </a:prstGeom>
        </p:spPr>
        <p:txBody>
          <a:bodyPr wrap="square">
            <a:spAutoFit/>
          </a:bodyPr>
          <a:lstStyle/>
          <a:p>
            <a:pPr algn="just">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Supplementary Figure S7. </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Bivariate correlations among the different parameters (Hue angle, metabolites, enzymatic activities and gene expression) studied during the development of ‘Golden </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Reinders</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apples in both Vilanova and </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Gotarta</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orchards. The size of the circle for each correlation and the colour depict the significance and the correlation coefficient, respectively. Positive correlations coefficients are displayed in blue and negative correlations coefficients in red.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475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p:cNvSpPr/>
          <p:nvPr/>
        </p:nvSpPr>
        <p:spPr>
          <a:xfrm>
            <a:off x="10171" y="6419448"/>
            <a:ext cx="9906000" cy="461665"/>
          </a:xfrm>
          <a:prstGeom prst="rect">
            <a:avLst/>
          </a:prstGeom>
        </p:spPr>
        <p:txBody>
          <a:bodyPr wrap="square">
            <a:spAutoFit/>
          </a:bodyPr>
          <a:lstStyle/>
          <a:p>
            <a:pPr algn="just">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Supplementary Figure S8</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Evolution of maximum and minimum temperatures (A, B) and day-night temperature variation (C, D) 165 days before harvest in Vilanova (A, C) and </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Gotarta</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(B, 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2691354814"/>
              </p:ext>
            </p:extLst>
          </p:nvPr>
        </p:nvGraphicFramePr>
        <p:xfrm>
          <a:off x="613317" y="0"/>
          <a:ext cx="8699707" cy="6419448"/>
        </p:xfrm>
        <a:graphic>
          <a:graphicData uri="http://schemas.openxmlformats.org/presentationml/2006/ole">
            <mc:AlternateContent xmlns:mc="http://schemas.openxmlformats.org/markup-compatibility/2006">
              <mc:Choice xmlns:v="urn:schemas-microsoft-com:vml" Requires="v">
                <p:oleObj name="SPW 13.0 Graph" r:id="rId2" imgW="10373924" imgH="7654990" progId="SigmaPlotGraphicObject.12">
                  <p:embed/>
                </p:oleObj>
              </mc:Choice>
              <mc:Fallback>
                <p:oleObj name="SPW 13.0 Graph" r:id="rId2" imgW="10373924" imgH="7654990" progId="SigmaPlotGraphicObject.12">
                  <p:embed/>
                  <p:pic>
                    <p:nvPicPr>
                      <p:cNvPr id="3" name="Objeto 2"/>
                      <p:cNvPicPr/>
                      <p:nvPr/>
                    </p:nvPicPr>
                    <p:blipFill>
                      <a:blip r:embed="rId3"/>
                      <a:stretch>
                        <a:fillRect/>
                      </a:stretch>
                    </p:blipFill>
                    <p:spPr>
                      <a:xfrm>
                        <a:off x="613317" y="0"/>
                        <a:ext cx="8699707" cy="6419448"/>
                      </a:xfrm>
                      <a:prstGeom prst="rect">
                        <a:avLst/>
                      </a:prstGeom>
                    </p:spPr>
                  </p:pic>
                </p:oleObj>
              </mc:Fallback>
            </mc:AlternateContent>
          </a:graphicData>
        </a:graphic>
      </p:graphicFrame>
      <p:sp>
        <p:nvSpPr>
          <p:cNvPr id="12" name="CuadroTexto 11"/>
          <p:cNvSpPr txBox="1"/>
          <p:nvPr/>
        </p:nvSpPr>
        <p:spPr>
          <a:xfrm>
            <a:off x="2277036" y="0"/>
            <a:ext cx="1733680" cy="369332"/>
          </a:xfrm>
          <a:prstGeom prst="rect">
            <a:avLst/>
          </a:prstGeom>
          <a:noFill/>
        </p:spPr>
        <p:txBody>
          <a:bodyPr wrap="none" rtlCol="0">
            <a:spAutoFit/>
          </a:bodyPr>
          <a:lstStyle/>
          <a:p>
            <a:r>
              <a:rPr lang="es-ES" dirty="0"/>
              <a:t>Vilanova (Valley)</a:t>
            </a:r>
            <a:endParaRPr lang="en-GB" dirty="0"/>
          </a:p>
        </p:txBody>
      </p:sp>
      <p:sp>
        <p:nvSpPr>
          <p:cNvPr id="14" name="CuadroTexto 13"/>
          <p:cNvSpPr txBox="1"/>
          <p:nvPr/>
        </p:nvSpPr>
        <p:spPr>
          <a:xfrm>
            <a:off x="6069106" y="0"/>
            <a:ext cx="2015936" cy="369332"/>
          </a:xfrm>
          <a:prstGeom prst="rect">
            <a:avLst/>
          </a:prstGeom>
          <a:noFill/>
        </p:spPr>
        <p:txBody>
          <a:bodyPr wrap="none" rtlCol="0">
            <a:spAutoFit/>
          </a:bodyPr>
          <a:lstStyle/>
          <a:p>
            <a:r>
              <a:rPr lang="es-ES" dirty="0" err="1"/>
              <a:t>Gotarta</a:t>
            </a:r>
            <a:r>
              <a:rPr lang="es-ES" dirty="0"/>
              <a:t> (Mountain)</a:t>
            </a:r>
            <a:endParaRPr lang="en-GB" dirty="0"/>
          </a:p>
        </p:txBody>
      </p:sp>
      <p:sp>
        <p:nvSpPr>
          <p:cNvPr id="15" name="CuadroTexto 14"/>
          <p:cNvSpPr txBox="1"/>
          <p:nvPr/>
        </p:nvSpPr>
        <p:spPr>
          <a:xfrm flipH="1">
            <a:off x="4963170" y="426350"/>
            <a:ext cx="320662" cy="276999"/>
          </a:xfrm>
          <a:prstGeom prst="rect">
            <a:avLst/>
          </a:prstGeom>
          <a:noFill/>
        </p:spPr>
        <p:txBody>
          <a:bodyPr wrap="square" rtlCol="0">
            <a:spAutoFit/>
          </a:bodyPr>
          <a:lstStyle/>
          <a:p>
            <a:r>
              <a:rPr lang="es-ES" sz="1200" b="1" dirty="0">
                <a:latin typeface="Arial" panose="020B0604020202020204" pitchFamily="34" charset="0"/>
                <a:cs typeface="Arial" panose="020B0604020202020204" pitchFamily="34" charset="0"/>
              </a:rPr>
              <a:t>B</a:t>
            </a:r>
          </a:p>
        </p:txBody>
      </p:sp>
      <p:sp>
        <p:nvSpPr>
          <p:cNvPr id="16" name="CuadroTexto 15"/>
          <p:cNvSpPr txBox="1"/>
          <p:nvPr/>
        </p:nvSpPr>
        <p:spPr>
          <a:xfrm flipH="1">
            <a:off x="1189027" y="417384"/>
            <a:ext cx="320662" cy="276999"/>
          </a:xfrm>
          <a:prstGeom prst="rect">
            <a:avLst/>
          </a:prstGeom>
          <a:noFill/>
        </p:spPr>
        <p:txBody>
          <a:bodyPr wrap="square" rtlCol="0">
            <a:spAutoFit/>
          </a:bodyPr>
          <a:lstStyle/>
          <a:p>
            <a:r>
              <a:rPr lang="es-ES" sz="1200" b="1" dirty="0">
                <a:latin typeface="Arial" panose="020B0604020202020204" pitchFamily="34" charset="0"/>
                <a:cs typeface="Arial" panose="020B0604020202020204" pitchFamily="34" charset="0"/>
              </a:rPr>
              <a:t>A</a:t>
            </a:r>
          </a:p>
        </p:txBody>
      </p:sp>
      <p:sp>
        <p:nvSpPr>
          <p:cNvPr id="17" name="CuadroTexto 16"/>
          <p:cNvSpPr txBox="1"/>
          <p:nvPr/>
        </p:nvSpPr>
        <p:spPr>
          <a:xfrm flipH="1">
            <a:off x="1189027" y="3139708"/>
            <a:ext cx="320662" cy="276999"/>
          </a:xfrm>
          <a:prstGeom prst="rect">
            <a:avLst/>
          </a:prstGeom>
          <a:noFill/>
        </p:spPr>
        <p:txBody>
          <a:bodyPr wrap="square" rtlCol="0">
            <a:spAutoFit/>
          </a:bodyPr>
          <a:lstStyle/>
          <a:p>
            <a:r>
              <a:rPr lang="es-ES" sz="1200" b="1" dirty="0">
                <a:latin typeface="Arial" panose="020B0604020202020204" pitchFamily="34" charset="0"/>
                <a:cs typeface="Arial" panose="020B0604020202020204" pitchFamily="34" charset="0"/>
              </a:rPr>
              <a:t>C</a:t>
            </a:r>
          </a:p>
        </p:txBody>
      </p:sp>
      <p:sp>
        <p:nvSpPr>
          <p:cNvPr id="18" name="CuadroTexto 17"/>
          <p:cNvSpPr txBox="1"/>
          <p:nvPr/>
        </p:nvSpPr>
        <p:spPr>
          <a:xfrm flipH="1">
            <a:off x="4963170" y="3150811"/>
            <a:ext cx="320662" cy="276999"/>
          </a:xfrm>
          <a:prstGeom prst="rect">
            <a:avLst/>
          </a:prstGeom>
          <a:noFill/>
        </p:spPr>
        <p:txBody>
          <a:bodyPr wrap="square" rtlCol="0">
            <a:spAutoFit/>
          </a:bodyPr>
          <a:lstStyle/>
          <a:p>
            <a:r>
              <a:rPr lang="es-ES" sz="1200" b="1"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76441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p:cNvSpPr/>
          <p:nvPr/>
        </p:nvSpPr>
        <p:spPr>
          <a:xfrm>
            <a:off x="10171" y="6419448"/>
            <a:ext cx="9906000" cy="461665"/>
          </a:xfrm>
          <a:prstGeom prst="rect">
            <a:avLst/>
          </a:prstGeom>
        </p:spPr>
        <p:txBody>
          <a:bodyPr wrap="square">
            <a:spAutoFit/>
          </a:bodyPr>
          <a:lstStyle/>
          <a:p>
            <a:pPr algn="just">
              <a:spcAft>
                <a:spcPts val="0"/>
              </a:spcAft>
            </a:pPr>
            <a:r>
              <a:rPr lang="en-GB" sz="1200" b="1" dirty="0">
                <a:latin typeface="Times New Roman" panose="02020603050405020304" pitchFamily="18" charset="0"/>
                <a:ea typeface="Times New Roman" panose="02020603050405020304" pitchFamily="18" charset="0"/>
                <a:cs typeface="Times New Roman" panose="02020603050405020304" pitchFamily="18" charset="0"/>
              </a:rPr>
              <a:t>Supplementary Figure S9</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Evolution of total solar radiation (A), relative humidity (B) and evapotranspiration (C) 165 days before harvest in Vilanova (valley location, green) and </a:t>
            </a:r>
            <a:r>
              <a:rPr lang="en-GB" sz="1200" dirty="0" err="1">
                <a:latin typeface="Times New Roman" panose="02020603050405020304" pitchFamily="18" charset="0"/>
                <a:ea typeface="Times New Roman" panose="02020603050405020304" pitchFamily="18" charset="0"/>
                <a:cs typeface="Times New Roman" panose="02020603050405020304" pitchFamily="18" charset="0"/>
              </a:rPr>
              <a:t>Gotarta</a:t>
            </a:r>
            <a:r>
              <a:rPr lang="en-GB" sz="1200" dirty="0">
                <a:latin typeface="Times New Roman" panose="02020603050405020304" pitchFamily="18" charset="0"/>
                <a:ea typeface="Times New Roman" panose="02020603050405020304" pitchFamily="18" charset="0"/>
                <a:cs typeface="Times New Roman" panose="02020603050405020304" pitchFamily="18" charset="0"/>
              </a:rPr>
              <a:t> (mountain location, yellow).</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upo 6"/>
          <p:cNvGrpSpPr/>
          <p:nvPr/>
        </p:nvGrpSpPr>
        <p:grpSpPr>
          <a:xfrm>
            <a:off x="3536469" y="16315"/>
            <a:ext cx="3248700" cy="6270636"/>
            <a:chOff x="3536469" y="16315"/>
            <a:chExt cx="3248700" cy="6270636"/>
          </a:xfrm>
        </p:grpSpPr>
        <p:pic>
          <p:nvPicPr>
            <p:cNvPr id="5" name="Imagen 4"/>
            <p:cNvPicPr>
              <a:picLocks noChangeAspect="1"/>
            </p:cNvPicPr>
            <p:nvPr/>
          </p:nvPicPr>
          <p:blipFill rotWithShape="1">
            <a:blip r:embed="rId2"/>
            <a:srcRect t="2509"/>
            <a:stretch/>
          </p:blipFill>
          <p:spPr>
            <a:xfrm>
              <a:off x="3536469" y="16315"/>
              <a:ext cx="3248700" cy="6270636"/>
            </a:xfrm>
            <a:prstGeom prst="rect">
              <a:avLst/>
            </a:prstGeom>
          </p:spPr>
        </p:pic>
        <p:sp>
          <p:nvSpPr>
            <p:cNvPr id="23" name="CuadroTexto 22"/>
            <p:cNvSpPr txBox="1"/>
            <p:nvPr/>
          </p:nvSpPr>
          <p:spPr>
            <a:xfrm flipH="1">
              <a:off x="4098937" y="112585"/>
              <a:ext cx="320662" cy="276999"/>
            </a:xfrm>
            <a:prstGeom prst="rect">
              <a:avLst/>
            </a:prstGeom>
            <a:noFill/>
          </p:spPr>
          <p:txBody>
            <a:bodyPr wrap="square" rtlCol="0">
              <a:spAutoFit/>
            </a:bodyPr>
            <a:lstStyle/>
            <a:p>
              <a:r>
                <a:rPr lang="es-ES" sz="1200" b="1" dirty="0">
                  <a:latin typeface="Arial" panose="020B0604020202020204" pitchFamily="34" charset="0"/>
                  <a:cs typeface="Arial" panose="020B0604020202020204" pitchFamily="34" charset="0"/>
                </a:rPr>
                <a:t>A</a:t>
              </a:r>
            </a:p>
          </p:txBody>
        </p:sp>
        <p:sp>
          <p:nvSpPr>
            <p:cNvPr id="24" name="CuadroTexto 23"/>
            <p:cNvSpPr txBox="1"/>
            <p:nvPr/>
          </p:nvSpPr>
          <p:spPr>
            <a:xfrm flipH="1">
              <a:off x="4098937" y="1941386"/>
              <a:ext cx="320662" cy="276999"/>
            </a:xfrm>
            <a:prstGeom prst="rect">
              <a:avLst/>
            </a:prstGeom>
            <a:noFill/>
          </p:spPr>
          <p:txBody>
            <a:bodyPr wrap="square" rtlCol="0">
              <a:spAutoFit/>
            </a:bodyPr>
            <a:lstStyle/>
            <a:p>
              <a:r>
                <a:rPr lang="es-ES" sz="1200" b="1" dirty="0">
                  <a:latin typeface="Arial" panose="020B0604020202020204" pitchFamily="34" charset="0"/>
                  <a:cs typeface="Arial" panose="020B0604020202020204" pitchFamily="34" charset="0"/>
                </a:rPr>
                <a:t>B</a:t>
              </a:r>
            </a:p>
          </p:txBody>
        </p:sp>
        <p:sp>
          <p:nvSpPr>
            <p:cNvPr id="25" name="CuadroTexto 24"/>
            <p:cNvSpPr txBox="1"/>
            <p:nvPr/>
          </p:nvSpPr>
          <p:spPr>
            <a:xfrm flipH="1">
              <a:off x="4098937" y="3770187"/>
              <a:ext cx="320662" cy="276999"/>
            </a:xfrm>
            <a:prstGeom prst="rect">
              <a:avLst/>
            </a:prstGeom>
            <a:noFill/>
          </p:spPr>
          <p:txBody>
            <a:bodyPr wrap="square" rtlCol="0">
              <a:spAutoFit/>
            </a:bodyPr>
            <a:lstStyle/>
            <a:p>
              <a:r>
                <a:rPr lang="es-ES" sz="1200" b="1" dirty="0">
                  <a:latin typeface="Arial" panose="020B0604020202020204" pitchFamily="34" charset="0"/>
                  <a:cs typeface="Arial" panose="020B0604020202020204" pitchFamily="34" charset="0"/>
                </a:rPr>
                <a:t>C</a:t>
              </a:r>
            </a:p>
          </p:txBody>
        </p:sp>
      </p:grpSp>
      <p:grpSp>
        <p:nvGrpSpPr>
          <p:cNvPr id="32" name="Grupo 31"/>
          <p:cNvGrpSpPr/>
          <p:nvPr/>
        </p:nvGrpSpPr>
        <p:grpSpPr>
          <a:xfrm>
            <a:off x="7346484" y="2839163"/>
            <a:ext cx="1697928" cy="624939"/>
            <a:chOff x="-386396" y="1770138"/>
            <a:chExt cx="1697928" cy="624939"/>
          </a:xfrm>
        </p:grpSpPr>
        <p:grpSp>
          <p:nvGrpSpPr>
            <p:cNvPr id="26" name="Grupo 25"/>
            <p:cNvGrpSpPr/>
            <p:nvPr/>
          </p:nvGrpSpPr>
          <p:grpSpPr>
            <a:xfrm>
              <a:off x="-386396" y="1770138"/>
              <a:ext cx="1697928" cy="624939"/>
              <a:chOff x="2298284" y="7787625"/>
              <a:chExt cx="1697928" cy="624939"/>
            </a:xfrm>
          </p:grpSpPr>
          <p:sp>
            <p:nvSpPr>
              <p:cNvPr id="27" name="Rectangle 39"/>
              <p:cNvSpPr/>
              <p:nvPr/>
            </p:nvSpPr>
            <p:spPr>
              <a:xfrm>
                <a:off x="2298284" y="8199452"/>
                <a:ext cx="180000" cy="189055"/>
              </a:xfrm>
              <a:prstGeom prst="rect">
                <a:avLst/>
              </a:prstGeom>
              <a:solidFill>
                <a:srgbClr val="80FF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aixa de texto 422">
                <a:extLst>
                  <a:ext uri="{FF2B5EF4-FFF2-40B4-BE49-F238E27FC236}">
                    <a16:creationId xmlns:a16="http://schemas.microsoft.com/office/drawing/2014/main" id="{F2478B64-F9FD-470D-BEFB-02BDA849A190}"/>
                  </a:ext>
                </a:extLst>
              </p:cNvPr>
              <p:cNvSpPr txBox="1"/>
              <p:nvPr/>
            </p:nvSpPr>
            <p:spPr>
              <a:xfrm>
                <a:off x="2519315" y="7787625"/>
                <a:ext cx="1332416" cy="246221"/>
              </a:xfrm>
              <a:prstGeom prst="rect">
                <a:avLst/>
              </a:prstGeom>
              <a:noFill/>
            </p:spPr>
            <p:txBody>
              <a:bodyPr wrap="none" rtlCol="0" anchor="ctr">
                <a:spAutoFit/>
              </a:bodyPr>
              <a:lstStyle/>
              <a:p>
                <a:r>
                  <a:rPr lang="en-GB" sz="1000" b="1" dirty="0">
                    <a:latin typeface="Arial" panose="020B0604020202020204" pitchFamily="34" charset="0"/>
                    <a:cs typeface="Arial" panose="020B0604020202020204" pitchFamily="34" charset="0"/>
                  </a:rPr>
                  <a:t>Mountain (</a:t>
                </a:r>
                <a:r>
                  <a:rPr lang="en-GB" sz="1000" b="1" dirty="0" err="1">
                    <a:latin typeface="Arial" panose="020B0604020202020204" pitchFamily="34" charset="0"/>
                    <a:cs typeface="Arial" panose="020B0604020202020204" pitchFamily="34" charset="0"/>
                  </a:rPr>
                  <a:t>Gotarta</a:t>
                </a:r>
                <a:r>
                  <a:rPr lang="en-GB" sz="1000" b="1" dirty="0">
                    <a:latin typeface="Arial" panose="020B0604020202020204" pitchFamily="34" charset="0"/>
                    <a:cs typeface="Arial" panose="020B0604020202020204" pitchFamily="34" charset="0"/>
                  </a:rPr>
                  <a:t>)</a:t>
                </a:r>
                <a:endParaRPr lang="en-US" sz="1000" b="1" baseline="-25000" dirty="0">
                  <a:latin typeface="Arial" panose="020B0604020202020204" pitchFamily="34" charset="0"/>
                  <a:cs typeface="Arial" panose="020B0604020202020204" pitchFamily="34" charset="0"/>
                </a:endParaRPr>
              </a:p>
            </p:txBody>
          </p:sp>
          <p:sp>
            <p:nvSpPr>
              <p:cNvPr id="30" name="Caixa de texto 422">
                <a:extLst>
                  <a:ext uri="{FF2B5EF4-FFF2-40B4-BE49-F238E27FC236}">
                    <a16:creationId xmlns:a16="http://schemas.microsoft.com/office/drawing/2014/main" id="{F2478B64-F9FD-470D-BEFB-02BDA849A190}"/>
                  </a:ext>
                </a:extLst>
              </p:cNvPr>
              <p:cNvSpPr txBox="1"/>
              <p:nvPr/>
            </p:nvSpPr>
            <p:spPr>
              <a:xfrm>
                <a:off x="2478284" y="8166343"/>
                <a:ext cx="1517928" cy="246221"/>
              </a:xfrm>
              <a:prstGeom prst="rect">
                <a:avLst/>
              </a:prstGeom>
              <a:noFill/>
            </p:spPr>
            <p:txBody>
              <a:bodyPr wrap="square" rtlCol="0" anchor="ctr">
                <a:spAutoFit/>
              </a:bodyPr>
              <a:lstStyle/>
              <a:p>
                <a:r>
                  <a:rPr lang="en-GB" sz="1000" b="1" dirty="0">
                    <a:latin typeface="Arial" panose="020B0604020202020204" pitchFamily="34" charset="0"/>
                    <a:cs typeface="Arial" panose="020B0604020202020204" pitchFamily="34" charset="0"/>
                  </a:rPr>
                  <a:t>Valley (Vilanova)</a:t>
                </a:r>
                <a:endParaRPr lang="en-US" sz="1000" b="1" baseline="-25000" dirty="0">
                  <a:latin typeface="Arial" panose="020B0604020202020204" pitchFamily="34" charset="0"/>
                  <a:cs typeface="Arial" panose="020B0604020202020204" pitchFamily="34" charset="0"/>
                </a:endParaRPr>
              </a:p>
            </p:txBody>
          </p:sp>
        </p:grpSp>
        <p:sp>
          <p:nvSpPr>
            <p:cNvPr id="31" name="Triángulo isósceles 30"/>
            <p:cNvSpPr/>
            <p:nvPr/>
          </p:nvSpPr>
          <p:spPr>
            <a:xfrm>
              <a:off x="-386396" y="1808761"/>
              <a:ext cx="180000" cy="168976"/>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54679638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691893e-4f66-4f64-9680-6ea2dbdbe11b">
      <UserInfo>
        <DisplayName>Gine, Jordi</DisplayName>
        <AccountId>49</AccountId>
        <AccountType/>
      </UserInfo>
    </SharedWithUsers>
    <TaxCatchAll xmlns="a691893e-4f66-4f64-9680-6ea2dbdbe11b" xsi:nil="true"/>
    <lcf76f155ced4ddcb4097134ff3c332f xmlns="97e5b573-8993-4320-be2a-045d87dc0982">
      <Terms xmlns="http://schemas.microsoft.com/office/infopath/2007/PartnerControls"/>
    </lcf76f155ced4ddcb4097134ff3c332f>
    <MediaLengthInSeconds xmlns="97e5b573-8993-4320-be2a-045d87dc09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50A286F85C034DA84CE71377BAF126" ma:contentTypeVersion="16" ma:contentTypeDescription="Crea un document nou" ma:contentTypeScope="" ma:versionID="cd5e88f7488c4d43f3b1846c54367969">
  <xsd:schema xmlns:xsd="http://www.w3.org/2001/XMLSchema" xmlns:xs="http://www.w3.org/2001/XMLSchema" xmlns:p="http://schemas.microsoft.com/office/2006/metadata/properties" xmlns:ns2="97e5b573-8993-4320-be2a-045d87dc0982" xmlns:ns3="a691893e-4f66-4f64-9680-6ea2dbdbe11b" targetNamespace="http://schemas.microsoft.com/office/2006/metadata/properties" ma:root="true" ma:fieldsID="09c4bfc273f26c1c04cb1511777bf37a" ns2:_="" ns3:_="">
    <xsd:import namespace="97e5b573-8993-4320-be2a-045d87dc0982"/>
    <xsd:import namespace="a691893e-4f66-4f64-9680-6ea2dbdbe1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5b573-8993-4320-be2a-045d87dc09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fc9fdf53-5fc8-4dfd-ab7a-db58370f135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691893e-4f66-4f64-9680-6ea2dbdbe11b" elementFormDefault="qualified">
    <xsd:import namespace="http://schemas.microsoft.com/office/2006/documentManagement/types"/>
    <xsd:import namespace="http://schemas.microsoft.com/office/infopath/2007/PartnerControls"/>
    <xsd:element name="SharedWithUsers" ma:index="10"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7f39db66-0f9b-4ef3-97c6-7a69ee91ba6a}" ma:internalName="TaxCatchAll" ma:showField="CatchAllData" ma:web="a691893e-4f66-4f64-9680-6ea2dbdbe1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833357-C170-4BFF-A68A-12AE3FD2E85E}">
  <ds:schemaRefs>
    <ds:schemaRef ds:uri="http://purl.org/dc/dcmitype/"/>
    <ds:schemaRef ds:uri="http://purl.org/dc/term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62ff7d1e-1210-49e0-b028-1db106a44f90"/>
    <ds:schemaRef ds:uri="http://schemas.microsoft.com/office/infopath/2007/PartnerControls"/>
    <ds:schemaRef ds:uri="122e542a-42ec-4778-8823-a0a0dd2b32e1"/>
  </ds:schemaRefs>
</ds:datastoreItem>
</file>

<file path=customXml/itemProps2.xml><?xml version="1.0" encoding="utf-8"?>
<ds:datastoreItem xmlns:ds="http://schemas.openxmlformats.org/officeDocument/2006/customXml" ds:itemID="{F3F8E9EB-3E85-4EDE-9234-93F2ADD9B5D4}">
  <ds:schemaRefs>
    <ds:schemaRef ds:uri="http://schemas.microsoft.com/sharepoint/v3/contenttype/forms"/>
  </ds:schemaRefs>
</ds:datastoreItem>
</file>

<file path=customXml/itemProps3.xml><?xml version="1.0" encoding="utf-8"?>
<ds:datastoreItem xmlns:ds="http://schemas.openxmlformats.org/officeDocument/2006/customXml" ds:itemID="{796E7A75-73A8-47A3-90BA-10DF60E2436C}"/>
</file>

<file path=docProps/app.xml><?xml version="1.0" encoding="utf-8"?>
<Properties xmlns="http://schemas.openxmlformats.org/officeDocument/2006/extended-properties" xmlns:vt="http://schemas.openxmlformats.org/officeDocument/2006/docPropsVTypes">
  <Template>Office Theme</Template>
  <TotalTime>9499</TotalTime>
  <Words>1076</Words>
  <Application>Microsoft Office PowerPoint</Application>
  <PresentationFormat>A4 (210 x 297 mm)</PresentationFormat>
  <Paragraphs>262</Paragraphs>
  <Slides>10</Slides>
  <Notes>3</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10</vt:i4>
      </vt:variant>
    </vt:vector>
  </HeadingPairs>
  <TitlesOfParts>
    <vt:vector size="17" baseType="lpstr">
      <vt:lpstr>Arial</vt:lpstr>
      <vt:lpstr>Calibri</vt:lpstr>
      <vt:lpstr>Calibri Light</vt:lpstr>
      <vt:lpstr>Symbol</vt:lpstr>
      <vt:lpstr>Times New Roman</vt:lpstr>
      <vt:lpstr>Tema de Office</vt:lpstr>
      <vt:lpstr>SPW 13.0 Graph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Gine, Jordi</dc:creator>
  <cp:lastModifiedBy>Fernandez, Pablo</cp:lastModifiedBy>
  <cp:revision>310</cp:revision>
  <cp:lastPrinted>2021-08-20T10:45:51Z</cp:lastPrinted>
  <dcterms:created xsi:type="dcterms:W3CDTF">2020-10-21T07:28:09Z</dcterms:created>
  <dcterms:modified xsi:type="dcterms:W3CDTF">2022-05-27T06:04:31Z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0x0101008D50A286F85C034DA84CE71377BAF126</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