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8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1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0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3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28F6-E3C7-451F-B838-92F2321155BF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BA56-F1FD-463E-866C-9F2E87E8C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CA7405-3210-4003-B20C-72C2D0D545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9" y="419100"/>
            <a:ext cx="8743950" cy="4476749"/>
          </a:xfrm>
          <a:prstGeom prst="rect">
            <a:avLst/>
          </a:prstGeom>
          <a:noFill/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384A15B-4D14-48E6-BF76-B9B850A3F0EF}"/>
              </a:ext>
            </a:extLst>
          </p:cNvPr>
          <p:cNvSpPr txBox="1"/>
          <p:nvPr/>
        </p:nvSpPr>
        <p:spPr>
          <a:xfrm>
            <a:off x="415970" y="5234144"/>
            <a:ext cx="8431939" cy="690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900" b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Supplemental Fig. 1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The comparison of FHB symptoms and the percentage of symptomatic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spikelets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 a spike (PSS) on the inoculated spikes of wheat cultivars with various levels of FHB resistance after by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900" i="1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graminearum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PH1-1. (A) The FHB symptoms on spikes and rachises of resistant and susceptible wheat cultivars at 15 days after inoculation (DAI) of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900" i="1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graminearum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(B) PSS in resistant and susceptible wheat cultivars at 21 DAI.</a:t>
            </a:r>
            <a:endParaRPr lang="en-US" sz="9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1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60B7FC-F971-405F-832D-F57AE61BDB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42110"/>
            <a:ext cx="7391400" cy="5076282"/>
          </a:xfrm>
          <a:prstGeom prst="rect">
            <a:avLst/>
          </a:prstGeom>
          <a:noFill/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8EA8168-9146-410C-9AAB-59E861F20447}"/>
              </a:ext>
            </a:extLst>
          </p:cNvPr>
          <p:cNvSpPr txBox="1"/>
          <p:nvPr/>
        </p:nvSpPr>
        <p:spPr>
          <a:xfrm>
            <a:off x="966651" y="5669574"/>
            <a:ext cx="74893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Supplemental Fig. 2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The disease symptoms and saprophytic spot lengths on the SA- and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MeJA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-treated detached leaves of Kenong 199 and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Sumai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3 at 4 DAI with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F.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sz="900" i="1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graminearum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PH1-1 inoculation. (A) Symptoms on H</a:t>
            </a:r>
            <a:r>
              <a:rPr lang="en-US" sz="900" baseline="-250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O-, SA- or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MeJA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-treated detached leaves of Kenong 199 and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Sumai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3. (B) and (C) Saprophytic spot lengths on the H</a:t>
            </a:r>
            <a:r>
              <a:rPr lang="en-US" sz="900" baseline="-250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O-, SA- or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MeJA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-treated detached leaves of Kenong 199 and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Sumai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3.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821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2B9B706-52B3-4A68-A49C-7B053B8245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7" y="917393"/>
            <a:ext cx="6516846" cy="2920365"/>
          </a:xfrm>
          <a:prstGeom prst="rect">
            <a:avLst/>
          </a:prstGeom>
          <a:noFill/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79283C8-2923-4FBA-B195-7D76E34C333B}"/>
              </a:ext>
            </a:extLst>
          </p:cNvPr>
          <p:cNvSpPr txBox="1"/>
          <p:nvPr/>
        </p:nvSpPr>
        <p:spPr>
          <a:xfrm>
            <a:off x="1105989" y="4572293"/>
            <a:ext cx="7167153" cy="897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900" b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Supplemental Fig. 3</a:t>
            </a:r>
            <a:r>
              <a:rPr lang="en-US" sz="9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Difference in ROS expression induced by </a:t>
            </a:r>
            <a:r>
              <a:rPr lang="en-US" sz="900" i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F.</a:t>
            </a:r>
            <a:r>
              <a:rPr lang="en-US" sz="9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900" i="1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graminearum</a:t>
            </a:r>
            <a:r>
              <a:rPr lang="en-US" sz="9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PH1-1 between the detached leaves of Sumai 3 and Jimai 22 at 4 DAI. (A</a:t>
            </a:r>
            <a:r>
              <a:rPr lang="en-US" sz="900" baseline="-250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9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and (B</a:t>
            </a:r>
            <a:r>
              <a:rPr lang="en-US" sz="900" baseline="-250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9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showed the disease symptoms on the detached leaves of Sumai 3 and Jimai 22, respectively, under bright light at 4 DAI; (A</a:t>
            </a:r>
            <a:r>
              <a:rPr lang="en-US" sz="900" baseline="-250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9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and (B</a:t>
            </a:r>
            <a:r>
              <a:rPr lang="en-US" sz="900" baseline="-250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90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are the detached leaves of Sumai 3 and Jimai 22 under green fluorescence light, respectively, to show the difference in ROS signals between the two cultivars.</a:t>
            </a:r>
            <a:endParaRPr lang="en-US" sz="90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3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79283C8-2923-4FBA-B195-7D76E34C333B}"/>
              </a:ext>
            </a:extLst>
          </p:cNvPr>
          <p:cNvSpPr txBox="1"/>
          <p:nvPr/>
        </p:nvSpPr>
        <p:spPr>
          <a:xfrm>
            <a:off x="1149667" y="4890497"/>
            <a:ext cx="689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Supplemental Fig. 4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The concentration of endogenous SA (A) and JA (B) in freeze-dried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Sumai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3 spike tissue (ng/mg) measured at 0, 12, 24, 48, 72 and 96 h after inoculation with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F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en-US" sz="900" i="1" dirty="0" err="1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graminearum</a:t>
            </a:r>
            <a:r>
              <a:rPr lang="en-US" sz="9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 PH1-1. Error bar shows standard deviation.</a:t>
            </a:r>
            <a:endParaRPr lang="en-US" sz="9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8F9E15-8B3B-4255-B4C7-DBECB63AC7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59" y="1669539"/>
            <a:ext cx="5762081" cy="2757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43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314</Words>
  <Application>Microsoft Office PowerPoint</Application>
  <PresentationFormat>全屏显示(4:3)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Lanfei Zhao</dc:creator>
  <cp:lastModifiedBy>Lanfei Zhao</cp:lastModifiedBy>
  <cp:revision>4</cp:revision>
  <dcterms:created xsi:type="dcterms:W3CDTF">2021-12-28T02:23:35Z</dcterms:created>
  <dcterms:modified xsi:type="dcterms:W3CDTF">2022-01-12T00:23:33Z</dcterms:modified>
</cp:coreProperties>
</file>