
<file path=[Content_Types].xml><?xml version="1.0" encoding="utf-8"?>
<Types xmlns="http://schemas.openxmlformats.org/package/2006/content-types">
  <Default Extension="emf" ContentType="image/x-emf"/>
  <Default Extension="tiff" ContentType="image/tiff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411" r:id="rId3"/>
  </p:sldIdLst>
  <p:sldSz cx="7198995" cy="8999220"/>
  <p:notesSz cx="9144000" cy="6858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78" autoAdjust="0"/>
    <p:restoredTop sz="94660"/>
  </p:normalViewPr>
  <p:slideViewPr>
    <p:cSldViewPr snapToGrid="0">
      <p:cViewPr varScale="1">
        <p:scale>
          <a:sx n="88" d="100"/>
          <a:sy n="88" d="100"/>
        </p:scale>
        <p:origin x="2916" y="78"/>
      </p:cViewPr>
      <p:guideLst>
        <p:guide orient="horz" pos="2834"/>
        <p:guide pos="2192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708018" y="1200188"/>
            <a:ext cx="5787466" cy="3373756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4725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708018" y="4673172"/>
            <a:ext cx="5787466" cy="1932586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189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360045" indent="0" algn="ctr">
              <a:buNone/>
              <a:defRPr sz="1575"/>
            </a:lvl2pPr>
            <a:lvl3pPr marL="720090" indent="0" algn="ctr">
              <a:buNone/>
              <a:defRPr sz="1415"/>
            </a:lvl3pPr>
            <a:lvl4pPr marL="1080135" indent="0" algn="ctr">
              <a:buNone/>
              <a:defRPr sz="1260"/>
            </a:lvl4pPr>
            <a:lvl5pPr marL="1440180" indent="0" algn="ctr">
              <a:buNone/>
              <a:defRPr sz="1260"/>
            </a:lvl5pPr>
            <a:lvl6pPr marL="1800225" indent="0" algn="ctr">
              <a:buNone/>
              <a:defRPr sz="1260"/>
            </a:lvl6pPr>
            <a:lvl7pPr marL="2160270" indent="0" algn="ctr">
              <a:buNone/>
              <a:defRPr sz="1260"/>
            </a:lvl7pPr>
            <a:lvl8pPr marL="2520315" indent="0" algn="ctr">
              <a:buNone/>
              <a:defRPr sz="1260"/>
            </a:lvl8pPr>
            <a:lvl9pPr marL="2879725" indent="0" algn="ctr">
              <a:buNone/>
              <a:defRPr sz="126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359325" y="1015907"/>
            <a:ext cx="6480601" cy="7196402"/>
          </a:xfrm>
        </p:spPr>
        <p:txBody>
          <a:bodyPr/>
          <a:lstStyle>
            <a:lvl1pPr marL="179705" indent="-179705" eaLnBrk="1" fontAlgn="auto" latinLnBrk="0" hangingPunct="1">
              <a:lnSpc>
                <a:spcPct val="130000"/>
              </a:lnSpc>
              <a:buFont typeface="Arial" panose="020B07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39750" indent="-179705" defTabSz="914400" eaLnBrk="1" fontAlgn="auto" latinLnBrk="0" hangingPunct="1">
              <a:lnSpc>
                <a:spcPct val="120000"/>
              </a:lnSpc>
              <a:buFont typeface="Arial" panose="020B07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99795" indent="-179705" eaLnBrk="1" fontAlgn="auto" latinLnBrk="0" hangingPunct="1">
              <a:lnSpc>
                <a:spcPct val="120000"/>
              </a:lnSpc>
              <a:buFont typeface="Arial" panose="020B07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59840" indent="-179705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619885" indent="-179705" eaLnBrk="1" fontAlgn="auto" latinLnBrk="0" hangingPunct="1">
              <a:lnSpc>
                <a:spcPct val="120000"/>
              </a:lnSpc>
              <a:buFont typeface="Arial" panose="020B07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708018" y="3260353"/>
            <a:ext cx="5787466" cy="1337217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725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7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708018" y="4673172"/>
            <a:ext cx="5787466" cy="618995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189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359325" y="798550"/>
            <a:ext cx="6478475" cy="926129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35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7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359325" y="1956212"/>
            <a:ext cx="6478475" cy="6246647"/>
          </a:xfrm>
        </p:spPr>
        <p:txBody>
          <a:bodyPr vert="horz" lIns="90000" tIns="46800" rIns="90000" bIns="46800" rtlCol="0">
            <a:normAutofit/>
          </a:bodyPr>
          <a:lstStyle>
            <a:lvl1pPr marL="179705" marR="0" lvl="0" indent="-179705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704020202020204" pitchFamily="34" charset="0"/>
              <a:buChar char="●"/>
              <a:defRPr kumimoji="0" lang="zh-CN" altLang="en-US" sz="1415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7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39750" marR="0" lvl="1" indent="-179705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704020202020204" pitchFamily="34" charset="0"/>
              <a:buChar char="●"/>
              <a:tabLst>
                <a:tab pos="1609725" algn="l"/>
              </a:tabLst>
              <a:defRPr kumimoji="0" lang="zh-CN" altLang="en-US" sz="126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7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99795" marR="0" lvl="2" indent="-179705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704020202020204" pitchFamily="34" charset="0"/>
              <a:buChar char="●"/>
              <a:defRPr kumimoji="0" lang="zh-CN" altLang="en-US" sz="126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7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59840" marR="0" lvl="3" indent="-179705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1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7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619885" marR="0" lvl="4" indent="-179705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704020202020204" pitchFamily="34" charset="0"/>
              <a:buChar char="•"/>
              <a:defRPr kumimoji="0" lang="zh-CN" altLang="en-US" sz="11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7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175778" y="5051184"/>
            <a:ext cx="4588300" cy="1006457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3465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175778" y="6057641"/>
            <a:ext cx="4588300" cy="1138761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415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7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60045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2pPr>
            <a:lvl3pPr marL="720090" indent="0">
              <a:buNone/>
              <a:defRPr sz="1415">
                <a:solidFill>
                  <a:schemeClr val="tx1">
                    <a:tint val="75000"/>
                  </a:schemeClr>
                </a:solidFill>
              </a:defRPr>
            </a:lvl3pPr>
            <a:lvl4pPr marL="1080135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4pPr>
            <a:lvl5pPr marL="144018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5pPr>
            <a:lvl6pPr marL="1800225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6pPr>
            <a:lvl7pPr marL="216027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7pPr>
            <a:lvl8pPr marL="2520315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8pPr>
            <a:lvl9pPr marL="2879725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359325" y="798550"/>
            <a:ext cx="6478475" cy="926129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35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7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359325" y="1970387"/>
            <a:ext cx="3057449" cy="6232472"/>
          </a:xfrm>
        </p:spPr>
        <p:txBody>
          <a:bodyPr vert="horz" lIns="90000" tIns="46800" rIns="90000" bIns="46800" rtlCol="0">
            <a:normAutofit/>
          </a:bodyPr>
          <a:lstStyle>
            <a:lvl1pPr marL="179705" marR="0" lvl="0" indent="-179705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704020202020204" pitchFamily="34" charset="0"/>
              <a:buChar char="●"/>
              <a:defRPr kumimoji="0" lang="zh-CN" altLang="en-US" sz="126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7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39750" marR="0" lvl="1" indent="-179705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704020202020204" pitchFamily="34" charset="0"/>
              <a:buChar char="●"/>
              <a:tabLst>
                <a:tab pos="1609725" algn="l"/>
              </a:tabLst>
              <a:defRPr kumimoji="0" lang="zh-CN" altLang="en-US" sz="126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7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99795" marR="0" lvl="2" indent="-179705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704020202020204" pitchFamily="34" charset="0"/>
              <a:buChar char="●"/>
              <a:defRPr kumimoji="0" lang="zh-CN" altLang="en-US" sz="126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7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59840" marR="0" lvl="3" indent="-179705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1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7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619885" marR="0" lvl="4" indent="-179705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704020202020204" pitchFamily="34" charset="0"/>
              <a:buChar char="•"/>
              <a:defRPr kumimoji="0" lang="zh-CN" altLang="en-US" sz="11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7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3786729" y="1970387"/>
            <a:ext cx="3057449" cy="6232472"/>
          </a:xfrm>
        </p:spPr>
        <p:txBody>
          <a:bodyPr lIns="90000" tIns="46800" rIns="90000" bIns="46800">
            <a:normAutofit/>
          </a:bodyPr>
          <a:lstStyle>
            <a:lvl1pPr marL="179705" indent="-179705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704020202020204" pitchFamily="34" charset="0"/>
              <a:buChar char="●"/>
              <a:defRPr sz="126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704020202020204" pitchFamily="34" charset="0"/>
                <a:ea typeface="微软雅黑" panose="020B0503020204020204" pitchFamily="34" charset="-122"/>
              </a:defRPr>
            </a:lvl1pPr>
            <a:lvl2pPr marL="539750" indent="-179705" defTabSz="914400" eaLnBrk="1" fontAlgn="auto" latinLnBrk="0" hangingPunct="1">
              <a:lnSpc>
                <a:spcPct val="120000"/>
              </a:lnSpc>
              <a:buFont typeface="Arial" panose="020B07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26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704020202020204" pitchFamily="34" charset="0"/>
                <a:ea typeface="微软雅黑" panose="020B0503020204020204" pitchFamily="34" charset="-122"/>
              </a:defRPr>
            </a:lvl2pPr>
            <a:lvl3pPr marL="899795" indent="-179705" eaLnBrk="1" fontAlgn="auto" latinLnBrk="0" hangingPunct="1">
              <a:lnSpc>
                <a:spcPct val="120000"/>
              </a:lnSpc>
              <a:buFont typeface="Arial" panose="020B0704020202020204" pitchFamily="34" charset="0"/>
              <a:buChar char="●"/>
              <a:defRPr sz="126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704020202020204" pitchFamily="34" charset="0"/>
                <a:ea typeface="微软雅黑" panose="020B0503020204020204" pitchFamily="34" charset="-122"/>
              </a:defRPr>
            </a:lvl3pPr>
            <a:lvl4pPr marL="1259840" indent="-179705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1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7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10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7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359325" y="798550"/>
            <a:ext cx="6478475" cy="926129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35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7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359325" y="1875884"/>
            <a:ext cx="3155253" cy="500866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75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704020202020204" pitchFamily="34" charset="0"/>
                <a:ea typeface="微软雅黑" panose="020B0503020204020204" pitchFamily="34" charset="-122"/>
              </a:defRPr>
            </a:lvl1pPr>
            <a:lvl2pPr marL="360045" indent="0">
              <a:buNone/>
              <a:defRPr sz="1575" b="1"/>
            </a:lvl2pPr>
            <a:lvl3pPr marL="720090" indent="0">
              <a:buNone/>
              <a:defRPr sz="1415" b="1"/>
            </a:lvl3pPr>
            <a:lvl4pPr marL="1080135" indent="0">
              <a:buNone/>
              <a:defRPr sz="1260" b="1"/>
            </a:lvl4pPr>
            <a:lvl5pPr marL="1440180" indent="0">
              <a:buNone/>
              <a:defRPr sz="1260" b="1"/>
            </a:lvl5pPr>
            <a:lvl6pPr marL="1800225" indent="0">
              <a:buNone/>
              <a:defRPr sz="1260" b="1"/>
            </a:lvl6pPr>
            <a:lvl7pPr marL="2160270" indent="0">
              <a:buNone/>
              <a:defRPr sz="1260" b="1"/>
            </a:lvl7pPr>
            <a:lvl8pPr marL="2520315" indent="0">
              <a:buNone/>
              <a:defRPr sz="1260" b="1"/>
            </a:lvl8pPr>
            <a:lvl9pPr marL="2879725" indent="0">
              <a:buNone/>
              <a:defRPr sz="126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359325" y="2433452"/>
            <a:ext cx="3155253" cy="5769407"/>
          </a:xfrm>
        </p:spPr>
        <p:txBody>
          <a:bodyPr vert="horz" lIns="101600" tIns="0" rIns="82550" bIns="0" rtlCol="0">
            <a:normAutofit/>
          </a:bodyPr>
          <a:lstStyle>
            <a:lvl1pPr marL="179705" marR="0" lvl="0" indent="-179705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704020202020204" pitchFamily="34" charset="0"/>
              <a:buChar char="●"/>
              <a:defRPr kumimoji="0" lang="zh-CN" altLang="en-US" sz="126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7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39750" marR="0" lvl="1" indent="-179705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704020202020204" pitchFamily="34" charset="0"/>
              <a:buChar char="●"/>
              <a:tabLst>
                <a:tab pos="1609725" algn="l"/>
              </a:tabLst>
              <a:defRPr kumimoji="0" lang="zh-CN" altLang="en-US" sz="126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7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99795" marR="0" lvl="2" indent="-179705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704020202020204" pitchFamily="34" charset="0"/>
              <a:buChar char="●"/>
              <a:defRPr kumimoji="0" lang="zh-CN" altLang="en-US" sz="126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7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59840" marR="0" lvl="3" indent="-179705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1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7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619885" marR="0" lvl="4" indent="-179705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704020202020204" pitchFamily="34" charset="0"/>
              <a:buChar char="•"/>
              <a:defRPr kumimoji="0" lang="zh-CN" altLang="en-US" sz="11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7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3682871" y="1866078"/>
            <a:ext cx="3155253" cy="500866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704020202020204" pitchFamily="34" charset="0"/>
              <a:buNone/>
              <a:defRPr kumimoji="0" lang="zh-CN" altLang="en-US" sz="1575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7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60045" indent="0">
              <a:buNone/>
              <a:defRPr sz="1575" b="1"/>
            </a:lvl2pPr>
            <a:lvl3pPr marL="720090" indent="0">
              <a:buNone/>
              <a:defRPr sz="1415" b="1"/>
            </a:lvl3pPr>
            <a:lvl4pPr marL="1080135" indent="0">
              <a:buNone/>
              <a:defRPr sz="1260" b="1"/>
            </a:lvl4pPr>
            <a:lvl5pPr marL="1440180" indent="0">
              <a:buNone/>
              <a:defRPr sz="1260" b="1"/>
            </a:lvl5pPr>
            <a:lvl6pPr marL="1800225" indent="0">
              <a:buNone/>
              <a:defRPr sz="1260" b="1"/>
            </a:lvl6pPr>
            <a:lvl7pPr marL="2160270" indent="0">
              <a:buNone/>
              <a:defRPr sz="1260" b="1"/>
            </a:lvl7pPr>
            <a:lvl8pPr marL="2520315" indent="0">
              <a:buNone/>
              <a:defRPr sz="1260" b="1"/>
            </a:lvl8pPr>
            <a:lvl9pPr marL="2879725" indent="0">
              <a:buNone/>
              <a:defRPr sz="126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3682871" y="2433452"/>
            <a:ext cx="3155253" cy="5769407"/>
          </a:xfrm>
        </p:spPr>
        <p:txBody>
          <a:bodyPr vert="horz" lIns="101600" tIns="0" rIns="82550" bIns="0" rtlCol="0">
            <a:normAutofit/>
          </a:bodyPr>
          <a:lstStyle>
            <a:lvl1pPr marL="179705" marR="0" lvl="0" indent="-179705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704020202020204" pitchFamily="34" charset="0"/>
              <a:buChar char="●"/>
              <a:defRPr kumimoji="0" lang="zh-CN" altLang="en-US" sz="126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7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39750" marR="0" lvl="1" indent="-179705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704020202020204" pitchFamily="34" charset="0"/>
              <a:buChar char="●"/>
              <a:tabLst>
                <a:tab pos="1609725" algn="l"/>
              </a:tabLst>
              <a:defRPr kumimoji="0" lang="zh-CN" altLang="en-US" sz="126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7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99795" marR="0" lvl="2" indent="-179705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704020202020204" pitchFamily="34" charset="0"/>
              <a:buChar char="●"/>
              <a:defRPr kumimoji="0" lang="zh-CN" altLang="en-US" sz="126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7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59840" marR="0" lvl="3" indent="-179705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1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7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619885" marR="0" lvl="4" indent="-179705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704020202020204" pitchFamily="34" charset="0"/>
              <a:buChar char="•"/>
              <a:defRPr kumimoji="0" lang="zh-CN" altLang="en-US" sz="11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7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359325" y="798550"/>
            <a:ext cx="6478475" cy="926129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35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7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359283" y="2041153"/>
            <a:ext cx="3090662" cy="6048447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704020202020204" pitchFamily="34" charset="0"/>
              <a:buNone/>
              <a:defRPr kumimoji="0" lang="zh-CN" altLang="en-US" sz="126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7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39750" marR="0" lvl="1" indent="-179705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704020202020204" pitchFamily="34" charset="0"/>
              <a:buChar char="•"/>
              <a:tabLst>
                <a:tab pos="1609725" algn="l"/>
              </a:tabLst>
              <a:defRPr kumimoji="0" lang="zh-CN" altLang="en-US" sz="126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99795" marR="0" lvl="2" indent="-179705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704020202020204" pitchFamily="34" charset="0"/>
              <a:buChar char="•"/>
              <a:defRPr kumimoji="0" lang="zh-CN" altLang="en-US" sz="126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59840" marR="0" lvl="3" indent="-179705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704020202020204" pitchFamily="34" charset="0"/>
              <a:buChar char="•"/>
              <a:defRPr kumimoji="0" lang="zh-CN" altLang="en-US" sz="126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619885" marR="0" lvl="4" indent="-179705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704020202020204" pitchFamily="34" charset="0"/>
              <a:buChar char="•"/>
              <a:defRPr kumimoji="0" lang="zh-CN" altLang="en-US" sz="126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3750584" y="2041264"/>
            <a:ext cx="3087216" cy="6048191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704020202020204" pitchFamily="34" charset="0"/>
              <a:buNone/>
              <a:defRPr kumimoji="0" lang="zh-CN" altLang="en-US" sz="126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7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60045" indent="0" defTabSz="914400" eaLnBrk="1" fontAlgn="auto" latinLnBrk="0" hangingPunct="1">
              <a:buNone/>
              <a:tabLst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7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7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7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7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6044734" y="1200188"/>
            <a:ext cx="616593" cy="6601033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205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7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540050" y="1200188"/>
            <a:ext cx="5415384" cy="6601033"/>
          </a:xfrm>
        </p:spPr>
        <p:txBody>
          <a:bodyPr vert="eaVert" lIns="46800" tIns="46800" rIns="46800" bIns="46800"/>
          <a:lstStyle>
            <a:lvl1pPr marL="179705" indent="-179705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7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39750" indent="-179705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7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99795" indent="-179705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7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59840" indent="-179705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619885" indent="-179705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7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9D9D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359325" y="798550"/>
            <a:ext cx="6478475" cy="926129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359325" y="1956212"/>
            <a:ext cx="6478475" cy="6246647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361451" y="8287911"/>
            <a:ext cx="1594636" cy="4158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785" baseline="0">
                <a:solidFill>
                  <a:schemeClr val="tx1">
                    <a:tint val="75000"/>
                  </a:schemeClr>
                </a:solidFill>
                <a:latin typeface="Arial" panose="020B07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2430934" y="8287911"/>
            <a:ext cx="2338800" cy="4158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785" baseline="0">
                <a:solidFill>
                  <a:schemeClr val="tx1">
                    <a:tint val="75000"/>
                  </a:schemeClr>
                </a:solidFill>
                <a:latin typeface="Arial" panose="020B07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5243164" y="8287911"/>
            <a:ext cx="1594636" cy="4158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785" baseline="0">
                <a:solidFill>
                  <a:schemeClr val="tx1">
                    <a:tint val="75000"/>
                  </a:schemeClr>
                </a:solidFill>
                <a:latin typeface="Arial" panose="020B07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20090" rtl="0" eaLnBrk="1" fontAlgn="auto" latinLnBrk="0" hangingPunct="1">
        <a:lnSpc>
          <a:spcPct val="100000"/>
        </a:lnSpc>
        <a:spcBef>
          <a:spcPct val="0"/>
        </a:spcBef>
        <a:buNone/>
        <a:defRPr sz="2835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7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179705" indent="-179705" algn="l" defTabSz="72009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704020202020204" pitchFamily="34" charset="0"/>
        <a:buChar char="●"/>
        <a:defRPr sz="1415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704020202020204" pitchFamily="34" charset="0"/>
          <a:ea typeface="微软雅黑" panose="020B0503020204020204" pitchFamily="34" charset="-122"/>
          <a:cs typeface="+mn-cs"/>
        </a:defRPr>
      </a:lvl1pPr>
      <a:lvl2pPr marL="539750" indent="-179705" algn="l" defTabSz="72009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704020202020204" pitchFamily="34" charset="0"/>
        <a:buChar char="●"/>
        <a:tabLst>
          <a:tab pos="1267460" algn="l"/>
          <a:tab pos="1267460" algn="l"/>
          <a:tab pos="1267460" algn="l"/>
          <a:tab pos="1267460" algn="l"/>
        </a:tabLst>
        <a:defRPr sz="126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704020202020204" pitchFamily="34" charset="0"/>
          <a:ea typeface="微软雅黑" panose="020B0503020204020204" pitchFamily="34" charset="-122"/>
          <a:cs typeface="+mn-cs"/>
        </a:defRPr>
      </a:lvl2pPr>
      <a:lvl3pPr marL="899795" indent="-179705" algn="l" defTabSz="72009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704020202020204" pitchFamily="34" charset="0"/>
        <a:buChar char="●"/>
        <a:defRPr sz="126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704020202020204" pitchFamily="34" charset="0"/>
          <a:ea typeface="微软雅黑" panose="020B0503020204020204" pitchFamily="34" charset="-122"/>
          <a:cs typeface="+mn-cs"/>
        </a:defRPr>
      </a:lvl3pPr>
      <a:lvl4pPr marL="1259840" indent="-179705" algn="l" defTabSz="72009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1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704020202020204" pitchFamily="34" charset="0"/>
          <a:ea typeface="微软雅黑" panose="020B0503020204020204" pitchFamily="34" charset="-122"/>
          <a:cs typeface="+mn-cs"/>
        </a:defRPr>
      </a:lvl4pPr>
      <a:lvl5pPr marL="1619885" indent="-179705" algn="l" defTabSz="72009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704020202020204" pitchFamily="34" charset="0"/>
        <a:buChar char="•"/>
        <a:defRPr sz="11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704020202020204" pitchFamily="34" charset="0"/>
          <a:ea typeface="微软雅黑" panose="020B0503020204020204" pitchFamily="34" charset="-122"/>
          <a:cs typeface="+mn-cs"/>
        </a:defRPr>
      </a:lvl5pPr>
      <a:lvl6pPr marL="1979930" indent="-179705" algn="l" defTabSz="720090" rtl="0" eaLnBrk="1" latinLnBrk="0" hangingPunct="1">
        <a:lnSpc>
          <a:spcPct val="90000"/>
        </a:lnSpc>
        <a:spcBef>
          <a:spcPct val="79000"/>
        </a:spcBef>
        <a:buFont typeface="Arial" panose="020B0704020202020204" pitchFamily="34" charset="0"/>
        <a:buChar char="•"/>
        <a:defRPr sz="1415" kern="1200">
          <a:solidFill>
            <a:schemeClr val="tx1"/>
          </a:solidFill>
          <a:latin typeface="+mn-lt"/>
          <a:ea typeface="+mn-ea"/>
          <a:cs typeface="+mn-cs"/>
        </a:defRPr>
      </a:lvl6pPr>
      <a:lvl7pPr marL="2339975" indent="-179705" algn="l" defTabSz="720090" rtl="0" eaLnBrk="1" latinLnBrk="0" hangingPunct="1">
        <a:lnSpc>
          <a:spcPct val="90000"/>
        </a:lnSpc>
        <a:spcBef>
          <a:spcPct val="79000"/>
        </a:spcBef>
        <a:buFont typeface="Arial" panose="020B0704020202020204" pitchFamily="34" charset="0"/>
        <a:buChar char="•"/>
        <a:defRPr sz="1415" kern="1200">
          <a:solidFill>
            <a:schemeClr val="tx1"/>
          </a:solidFill>
          <a:latin typeface="+mn-lt"/>
          <a:ea typeface="+mn-ea"/>
          <a:cs typeface="+mn-cs"/>
        </a:defRPr>
      </a:lvl7pPr>
      <a:lvl8pPr marL="2700020" indent="-179705" algn="l" defTabSz="720090" rtl="0" eaLnBrk="1" latinLnBrk="0" hangingPunct="1">
        <a:lnSpc>
          <a:spcPct val="90000"/>
        </a:lnSpc>
        <a:spcBef>
          <a:spcPct val="79000"/>
        </a:spcBef>
        <a:buFont typeface="Arial" panose="020B0704020202020204" pitchFamily="34" charset="0"/>
        <a:buChar char="•"/>
        <a:defRPr sz="1415" kern="1200">
          <a:solidFill>
            <a:schemeClr val="tx1"/>
          </a:solidFill>
          <a:latin typeface="+mn-lt"/>
          <a:ea typeface="+mn-ea"/>
          <a:cs typeface="+mn-cs"/>
        </a:defRPr>
      </a:lvl8pPr>
      <a:lvl9pPr marL="3060065" indent="-179705" algn="l" defTabSz="720090" rtl="0" eaLnBrk="1" latinLnBrk="0" hangingPunct="1">
        <a:lnSpc>
          <a:spcPct val="90000"/>
        </a:lnSpc>
        <a:spcBef>
          <a:spcPct val="79000"/>
        </a:spcBef>
        <a:buFont typeface="Arial" panose="020B0704020202020204" pitchFamily="34" charset="0"/>
        <a:buChar char="•"/>
        <a:defRPr sz="14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720090" rtl="0" eaLnBrk="1" latinLnBrk="0" hangingPunct="1">
        <a:defRPr sz="1415" kern="1200">
          <a:solidFill>
            <a:schemeClr val="tx1"/>
          </a:solidFill>
          <a:latin typeface="+mn-lt"/>
          <a:ea typeface="+mn-ea"/>
          <a:cs typeface="+mn-cs"/>
        </a:defRPr>
      </a:lvl1pPr>
      <a:lvl2pPr marL="360045" algn="l" defTabSz="720090" rtl="0" eaLnBrk="1" latinLnBrk="0" hangingPunct="1">
        <a:defRPr sz="1415" kern="1200">
          <a:solidFill>
            <a:schemeClr val="tx1"/>
          </a:solidFill>
          <a:latin typeface="+mn-lt"/>
          <a:ea typeface="+mn-ea"/>
          <a:cs typeface="+mn-cs"/>
        </a:defRPr>
      </a:lvl2pPr>
      <a:lvl3pPr marL="720090" algn="l" defTabSz="720090" rtl="0" eaLnBrk="1" latinLnBrk="0" hangingPunct="1">
        <a:defRPr sz="1415" kern="1200">
          <a:solidFill>
            <a:schemeClr val="tx1"/>
          </a:solidFill>
          <a:latin typeface="+mn-lt"/>
          <a:ea typeface="+mn-ea"/>
          <a:cs typeface="+mn-cs"/>
        </a:defRPr>
      </a:lvl3pPr>
      <a:lvl4pPr marL="1080135" algn="l" defTabSz="720090" rtl="0" eaLnBrk="1" latinLnBrk="0" hangingPunct="1">
        <a:defRPr sz="1415" kern="1200">
          <a:solidFill>
            <a:schemeClr val="tx1"/>
          </a:solidFill>
          <a:latin typeface="+mn-lt"/>
          <a:ea typeface="+mn-ea"/>
          <a:cs typeface="+mn-cs"/>
        </a:defRPr>
      </a:lvl4pPr>
      <a:lvl5pPr marL="1440180" algn="l" defTabSz="720090" rtl="0" eaLnBrk="1" latinLnBrk="0" hangingPunct="1">
        <a:defRPr sz="1415" kern="1200">
          <a:solidFill>
            <a:schemeClr val="tx1"/>
          </a:solidFill>
          <a:latin typeface="+mn-lt"/>
          <a:ea typeface="+mn-ea"/>
          <a:cs typeface="+mn-cs"/>
        </a:defRPr>
      </a:lvl5pPr>
      <a:lvl6pPr marL="1800225" algn="l" defTabSz="720090" rtl="0" eaLnBrk="1" latinLnBrk="0" hangingPunct="1">
        <a:defRPr sz="1415" kern="1200">
          <a:solidFill>
            <a:schemeClr val="tx1"/>
          </a:solidFill>
          <a:latin typeface="+mn-lt"/>
          <a:ea typeface="+mn-ea"/>
          <a:cs typeface="+mn-cs"/>
        </a:defRPr>
      </a:lvl6pPr>
      <a:lvl7pPr marL="2160270" algn="l" defTabSz="720090" rtl="0" eaLnBrk="1" latinLnBrk="0" hangingPunct="1">
        <a:defRPr sz="1415" kern="1200">
          <a:solidFill>
            <a:schemeClr val="tx1"/>
          </a:solidFill>
          <a:latin typeface="+mn-lt"/>
          <a:ea typeface="+mn-ea"/>
          <a:cs typeface="+mn-cs"/>
        </a:defRPr>
      </a:lvl7pPr>
      <a:lvl8pPr marL="2520315" algn="l" defTabSz="720090" rtl="0" eaLnBrk="1" latinLnBrk="0" hangingPunct="1">
        <a:defRPr sz="1415" kern="1200">
          <a:solidFill>
            <a:schemeClr val="tx1"/>
          </a:solidFill>
          <a:latin typeface="+mn-lt"/>
          <a:ea typeface="+mn-ea"/>
          <a:cs typeface="+mn-cs"/>
        </a:defRPr>
      </a:lvl8pPr>
      <a:lvl9pPr marL="2879725" algn="l" defTabSz="720090" rtl="0" eaLnBrk="1" latinLnBrk="0" hangingPunct="1">
        <a:defRPr sz="14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7.jpeg"/><Relationship Id="rId8" Type="http://schemas.openxmlformats.org/officeDocument/2006/relationships/image" Target="../media/image6.png"/><Relationship Id="rId7" Type="http://schemas.openxmlformats.org/officeDocument/2006/relationships/image" Target="../media/image5.png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tiff"/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2" Type="http://schemas.openxmlformats.org/officeDocument/2006/relationships/slideLayout" Target="../slideLayouts/slideLayout2.xml"/><Relationship Id="rId11" Type="http://schemas.openxmlformats.org/officeDocument/2006/relationships/tags" Target="../tags/tag63.xml"/><Relationship Id="rId10" Type="http://schemas.openxmlformats.org/officeDocument/2006/relationships/image" Target="../media/image8.jpeg"/><Relationship Id="rId1" Type="http://schemas.openxmlformats.org/officeDocument/2006/relationships/image" Target="../media/image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21298" y="227330"/>
            <a:ext cx="370840" cy="30670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endParaRPr lang="en-US" altLang="zh-CN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778568" y="274955"/>
            <a:ext cx="330835" cy="30670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endParaRPr lang="en-US" altLang="zh-CN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4768" y="2564765"/>
            <a:ext cx="370840" cy="30670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endParaRPr lang="en-US" altLang="zh-CN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839528" y="2544445"/>
            <a:ext cx="330835" cy="30670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endParaRPr lang="en-US" altLang="zh-CN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72708" y="4847590"/>
            <a:ext cx="293370" cy="30670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</a:rPr>
              <a:t>E</a:t>
            </a:r>
            <a:endParaRPr lang="en-US" altLang="zh-CN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3839528" y="4790440"/>
            <a:ext cx="293370" cy="30670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</a:rPr>
              <a:t>F</a:t>
            </a:r>
            <a:endParaRPr lang="en-US" altLang="zh-CN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58738" y="6800215"/>
            <a:ext cx="293370" cy="30670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</a:rPr>
              <a:t>G</a:t>
            </a:r>
            <a:endParaRPr lang="en-US" altLang="zh-CN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3778568" y="6792595"/>
            <a:ext cx="293370" cy="30670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</a:rPr>
              <a:t>H</a:t>
            </a:r>
            <a:endParaRPr lang="en-US" altLang="zh-CN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910908" y="4992370"/>
            <a:ext cx="75819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/>
              <a:t>Ad-GFP</a:t>
            </a:r>
            <a:endParaRPr lang="en-US" altLang="zh-CN" sz="800" dirty="0"/>
          </a:p>
        </p:txBody>
      </p:sp>
      <p:sp>
        <p:nvSpPr>
          <p:cNvPr id="50" name="文本框 49"/>
          <p:cNvSpPr txBox="1"/>
          <p:nvPr/>
        </p:nvSpPr>
        <p:spPr>
          <a:xfrm>
            <a:off x="2653983" y="4975860"/>
            <a:ext cx="10001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/>
              <a:t>Ad-CTSB</a:t>
            </a:r>
            <a:endParaRPr lang="en-US" altLang="zh-CN" sz="800" dirty="0"/>
          </a:p>
        </p:txBody>
      </p:sp>
      <p:sp>
        <p:nvSpPr>
          <p:cNvPr id="51" name="文本框 50"/>
          <p:cNvSpPr txBox="1"/>
          <p:nvPr/>
        </p:nvSpPr>
        <p:spPr>
          <a:xfrm>
            <a:off x="827088" y="6889115"/>
            <a:ext cx="10109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/>
              <a:t>NC-siRNA</a:t>
            </a:r>
            <a:endParaRPr lang="en-US" altLang="zh-CN" sz="800"/>
          </a:p>
        </p:txBody>
      </p:sp>
      <p:sp>
        <p:nvSpPr>
          <p:cNvPr id="52" name="文本框 51"/>
          <p:cNvSpPr txBox="1"/>
          <p:nvPr/>
        </p:nvSpPr>
        <p:spPr>
          <a:xfrm>
            <a:off x="2592388" y="6882811"/>
            <a:ext cx="133286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/>
              <a:t>CTSB-siRNA</a:t>
            </a:r>
            <a:endParaRPr lang="en-US" altLang="zh-CN" sz="8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40" b="9289"/>
          <a:stretch>
            <a:fillRect/>
          </a:stretch>
        </p:blipFill>
        <p:spPr>
          <a:xfrm>
            <a:off x="442278" y="347344"/>
            <a:ext cx="3039741" cy="2179321"/>
          </a:xfrm>
          <a:prstGeom prst="rect">
            <a:avLst/>
          </a:prstGeom>
        </p:spPr>
      </p:pic>
      <p:pic>
        <p:nvPicPr>
          <p:cNvPr id="37" name="内容占位符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54108" y="782769"/>
            <a:ext cx="2972722" cy="1868400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2356" y="2939546"/>
            <a:ext cx="3349436" cy="1868400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434659" y="2544444"/>
            <a:ext cx="3043824" cy="2178000"/>
            <a:chOff x="434659" y="2544444"/>
            <a:chExt cx="3043824" cy="2178000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749" b="4634"/>
            <a:stretch>
              <a:fillRect/>
            </a:stretch>
          </p:blipFill>
          <p:spPr>
            <a:xfrm>
              <a:off x="434659" y="2544444"/>
              <a:ext cx="3043824" cy="2178000"/>
            </a:xfrm>
            <a:prstGeom prst="rect">
              <a:avLst/>
            </a:prstGeom>
          </p:spPr>
        </p:pic>
        <p:sp>
          <p:nvSpPr>
            <p:cNvPr id="17" name="矩形 16"/>
            <p:cNvSpPr/>
            <p:nvPr/>
          </p:nvSpPr>
          <p:spPr>
            <a:xfrm>
              <a:off x="2767013" y="2580865"/>
              <a:ext cx="357187" cy="22461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/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3143250" y="4043362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800" dirty="0"/>
          </a:p>
        </p:txBody>
      </p:sp>
      <p:sp>
        <p:nvSpPr>
          <p:cNvPr id="21" name="文本框 20"/>
          <p:cNvSpPr txBox="1"/>
          <p:nvPr/>
        </p:nvSpPr>
        <p:spPr>
          <a:xfrm>
            <a:off x="3143250" y="4043362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800" dirty="0"/>
          </a:p>
        </p:txBody>
      </p:sp>
      <p:sp>
        <p:nvSpPr>
          <p:cNvPr id="22" name="文本框 21"/>
          <p:cNvSpPr txBox="1"/>
          <p:nvPr/>
        </p:nvSpPr>
        <p:spPr>
          <a:xfrm>
            <a:off x="2693353" y="2553970"/>
            <a:ext cx="15230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" dirty="0">
                <a:latin typeface="Adobe 黑体 Std R" panose="020B0400000000000000" pitchFamily="34" charset="-122"/>
                <a:ea typeface="Adobe 黑体 Std R" panose="020B0400000000000000" pitchFamily="34" charset="-122"/>
              </a:rPr>
              <a:t>NC-siRNA</a:t>
            </a:r>
            <a:endParaRPr lang="en-US" altLang="zh-CN" sz="600" dirty="0">
              <a:latin typeface="Adobe 黑体 Std R" panose="020B0400000000000000" pitchFamily="34" charset="-122"/>
              <a:ea typeface="Adobe 黑体 Std R" panose="020B0400000000000000" pitchFamily="34" charset="-122"/>
            </a:endParaRPr>
          </a:p>
          <a:p>
            <a:r>
              <a:rPr lang="en-US" altLang="zh-CN" sz="600" dirty="0">
                <a:latin typeface="Adobe 黑体 Std R" panose="020B0400000000000000" pitchFamily="34" charset="-122"/>
                <a:ea typeface="Adobe 黑体 Std R" panose="020B0400000000000000" pitchFamily="34" charset="-122"/>
              </a:rPr>
              <a:t>CTSB-siRNA</a:t>
            </a:r>
            <a:endParaRPr lang="zh-CN" altLang="en-US" sz="600" dirty="0">
              <a:latin typeface="Adobe 黑体 Std R" panose="020B0400000000000000" pitchFamily="34" charset="-122"/>
              <a:ea typeface="Adobe 黑体 Std R" panose="020B0400000000000000" pitchFamily="34" charset="-122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5"/>
          <a:srcRect t="5556"/>
          <a:stretch>
            <a:fillRect/>
          </a:stretch>
        </p:blipFill>
        <p:spPr>
          <a:xfrm>
            <a:off x="371335" y="7119999"/>
            <a:ext cx="1673366" cy="1580400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6"/>
          <a:srcRect t="5319"/>
          <a:stretch>
            <a:fillRect/>
          </a:stretch>
        </p:blipFill>
        <p:spPr>
          <a:xfrm>
            <a:off x="2070435" y="7119999"/>
            <a:ext cx="1669187" cy="1580400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7"/>
          <a:srcRect t="4849"/>
          <a:stretch>
            <a:fillRect/>
          </a:stretch>
        </p:blipFill>
        <p:spPr>
          <a:xfrm>
            <a:off x="383756" y="5183569"/>
            <a:ext cx="1660945" cy="1580400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8"/>
          <a:srcRect t="5140"/>
          <a:stretch>
            <a:fillRect/>
          </a:stretch>
        </p:blipFill>
        <p:spPr>
          <a:xfrm>
            <a:off x="2074024" y="5182478"/>
            <a:ext cx="1667186" cy="158149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6213" y="7091224"/>
            <a:ext cx="2841696" cy="18216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7003" y="4999326"/>
            <a:ext cx="3084603" cy="1821600"/>
          </a:xfrm>
          <a:prstGeom prst="rect">
            <a:avLst/>
          </a:prstGeom>
        </p:spPr>
      </p:pic>
    </p:spTree>
    <p:custDataLst>
      <p:tags r:id="rId11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  <p:tag name="KSO_WM_SPECIAL_SOURCE" val="bdnull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</Words>
  <Application>WPS 文字</Application>
  <PresentationFormat>自定义</PresentationFormat>
  <Paragraphs>27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6" baseType="lpstr">
      <vt:lpstr>Arial</vt:lpstr>
      <vt:lpstr>方正书宋_GBK</vt:lpstr>
      <vt:lpstr>Wingdings</vt:lpstr>
      <vt:lpstr>微软雅黑</vt:lpstr>
      <vt:lpstr>汉仪旗黑</vt:lpstr>
      <vt:lpstr>Wingdings</vt:lpstr>
      <vt:lpstr>Adobe 黑体 Std R</vt:lpstr>
      <vt:lpstr>苹方-简</vt:lpstr>
      <vt:lpstr>宋体</vt:lpstr>
      <vt:lpstr>Arial Unicode MS</vt:lpstr>
      <vt:lpstr>Calibri</vt:lpstr>
      <vt:lpstr>Helvetica Neue</vt:lpstr>
      <vt:lpstr>汉仪书宋二KW</vt:lpstr>
      <vt:lpstr>微软雅黑</vt:lpstr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SGH</dc:creator>
  <cp:lastModifiedBy>gushifei</cp:lastModifiedBy>
  <cp:revision>178</cp:revision>
  <dcterms:created xsi:type="dcterms:W3CDTF">2022-01-07T02:15:15Z</dcterms:created>
  <dcterms:modified xsi:type="dcterms:W3CDTF">2022-01-07T02:15:15Z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2052-3.9.3.6359</vt:lpwstr>
  </property>
</Properties>
</file>