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6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1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3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1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0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1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6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7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8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6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F665E-6E4A-4B95-AC44-3E816889D1C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491D4-7A44-4ED6-A172-2DB8D9D8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1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74766" y="1815523"/>
            <a:ext cx="1064121" cy="74491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UPF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19300357">
            <a:off x="1233930" y="958499"/>
            <a:ext cx="770510" cy="352697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154367" y="182506"/>
            <a:ext cx="981723" cy="49638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hs</a:t>
            </a:r>
            <a:r>
              <a:rPr lang="en-US" dirty="0" smtClean="0"/>
              <a:t>-CRP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2356765">
            <a:off x="3236274" y="891535"/>
            <a:ext cx="817096" cy="363652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487783" y="1512107"/>
            <a:ext cx="1410789" cy="149213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RMR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RMR per BMI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 RMR per FFM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RMR deviation from </a:t>
            </a:r>
            <a:r>
              <a:rPr lang="en-US" sz="1200" dirty="0"/>
              <a:t>normal</a:t>
            </a:r>
            <a:endParaRPr lang="en-US" sz="1200" dirty="0"/>
          </a:p>
        </p:txBody>
      </p:sp>
      <p:sp>
        <p:nvSpPr>
          <p:cNvPr id="10" name="Right Arrow 9"/>
          <p:cNvSpPr/>
          <p:nvPr/>
        </p:nvSpPr>
        <p:spPr>
          <a:xfrm>
            <a:off x="2076995" y="1380432"/>
            <a:ext cx="1136468" cy="1623810"/>
          </a:xfrm>
          <a:prstGeom prst="rightArrow">
            <a:avLst>
              <a:gd name="adj1" fmla="val 54185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54367" y="1815522"/>
            <a:ext cx="876216" cy="138499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P=0.45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463023">
            <a:off x="3605919" y="396749"/>
            <a:ext cx="940525" cy="76944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P=0.50</a:t>
            </a:r>
          </a:p>
          <a:p>
            <a:r>
              <a:rPr lang="en-US" sz="1100" b="1" dirty="0" smtClean="0"/>
              <a:t>P=0.51</a:t>
            </a:r>
          </a:p>
          <a:p>
            <a:r>
              <a:rPr lang="en-US" sz="1100" b="1" dirty="0" smtClean="0"/>
              <a:t>P=0.71</a:t>
            </a:r>
          </a:p>
          <a:p>
            <a:r>
              <a:rPr lang="en-US" sz="1100" b="1" dirty="0" smtClean="0"/>
              <a:t>P=0.56</a:t>
            </a:r>
            <a:endParaRPr lang="en-US" sz="11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6971212" y="1777900"/>
            <a:ext cx="1064121" cy="74491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UPF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19300357">
            <a:off x="7630376" y="920876"/>
            <a:ext cx="770510" cy="352697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550813" y="144883"/>
            <a:ext cx="981723" cy="49638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MCP-1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 rot="2356765">
            <a:off x="9632720" y="853912"/>
            <a:ext cx="817096" cy="363652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9884229" y="1474484"/>
            <a:ext cx="1410789" cy="149213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RMR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RMR per BMI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 RMR per FFM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RMR deviation from </a:t>
            </a:r>
            <a:r>
              <a:rPr lang="en-US" sz="1200" dirty="0"/>
              <a:t>normal</a:t>
            </a:r>
            <a:endParaRPr lang="en-US" sz="1200" dirty="0"/>
          </a:p>
        </p:txBody>
      </p:sp>
      <p:sp>
        <p:nvSpPr>
          <p:cNvPr id="18" name="Right Arrow 17"/>
          <p:cNvSpPr/>
          <p:nvPr/>
        </p:nvSpPr>
        <p:spPr>
          <a:xfrm>
            <a:off x="8426433" y="1342809"/>
            <a:ext cx="1176795" cy="1715250"/>
          </a:xfrm>
          <a:prstGeom prst="right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550813" y="1777899"/>
            <a:ext cx="876216" cy="138499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P=0.45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2463023">
            <a:off x="10002365" y="359126"/>
            <a:ext cx="940525" cy="76944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P=0.86</a:t>
            </a:r>
          </a:p>
          <a:p>
            <a:r>
              <a:rPr lang="en-US" sz="1100" b="1" dirty="0" smtClean="0"/>
              <a:t>P=0.91</a:t>
            </a:r>
          </a:p>
          <a:p>
            <a:r>
              <a:rPr lang="en-US" sz="1100" b="1" dirty="0" smtClean="0"/>
              <a:t>P=0.99</a:t>
            </a:r>
          </a:p>
          <a:p>
            <a:r>
              <a:rPr lang="en-US" sz="1100" b="1" dirty="0" smtClean="0"/>
              <a:t>P=0.91</a:t>
            </a:r>
            <a:endParaRPr lang="en-US" sz="11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574766" y="5111974"/>
            <a:ext cx="1064121" cy="74491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UPF</a:t>
            </a:r>
            <a:endParaRPr lang="en-US" dirty="0"/>
          </a:p>
        </p:txBody>
      </p:sp>
      <p:sp>
        <p:nvSpPr>
          <p:cNvPr id="22" name="Right Arrow 21"/>
          <p:cNvSpPr/>
          <p:nvPr/>
        </p:nvSpPr>
        <p:spPr>
          <a:xfrm rot="19300357">
            <a:off x="1233930" y="4254950"/>
            <a:ext cx="770510" cy="352697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154367" y="3478957"/>
            <a:ext cx="981723" cy="49638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IL-1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2356765">
            <a:off x="3236274" y="4187986"/>
            <a:ext cx="817096" cy="363652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487783" y="4808558"/>
            <a:ext cx="1410789" cy="149213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RMR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RMR per BMI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 RMR per </a:t>
            </a:r>
            <a:r>
              <a:rPr lang="en-US" sz="1200" dirty="0" smtClean="0"/>
              <a:t>FFM</a:t>
            </a:r>
            <a:endParaRPr lang="en-US" sz="1200" dirty="0"/>
          </a:p>
        </p:txBody>
      </p:sp>
      <p:sp>
        <p:nvSpPr>
          <p:cNvPr id="26" name="Right Arrow 25"/>
          <p:cNvSpPr/>
          <p:nvPr/>
        </p:nvSpPr>
        <p:spPr>
          <a:xfrm>
            <a:off x="2076995" y="4716220"/>
            <a:ext cx="1136468" cy="1475998"/>
          </a:xfrm>
          <a:prstGeom prst="rightArrow">
            <a:avLst>
              <a:gd name="adj1" fmla="val 41528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111997" y="5149596"/>
            <a:ext cx="876216" cy="120032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P&lt;0.05</a:t>
            </a:r>
            <a:endParaRPr lang="en-US" sz="1200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 rot="2463023">
            <a:off x="3550334" y="3799459"/>
            <a:ext cx="940525" cy="600164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P=0.30</a:t>
            </a:r>
          </a:p>
          <a:p>
            <a:r>
              <a:rPr lang="en-US" sz="1100" b="1" dirty="0" smtClean="0"/>
              <a:t>P=0.33</a:t>
            </a:r>
          </a:p>
          <a:p>
            <a:r>
              <a:rPr lang="en-US" sz="1100" b="1" dirty="0" smtClean="0"/>
              <a:t>P=0.79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71212" y="5058983"/>
            <a:ext cx="1064121" cy="74491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UPF</a:t>
            </a:r>
            <a:endParaRPr lang="en-US" dirty="0"/>
          </a:p>
        </p:txBody>
      </p:sp>
      <p:sp>
        <p:nvSpPr>
          <p:cNvPr id="30" name="Right Arrow 29"/>
          <p:cNvSpPr/>
          <p:nvPr/>
        </p:nvSpPr>
        <p:spPr>
          <a:xfrm rot="19300357">
            <a:off x="7630376" y="4201959"/>
            <a:ext cx="770510" cy="352697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8550813" y="3425966"/>
            <a:ext cx="981723" cy="49638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PAI-1</a:t>
            </a:r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 rot="2356765">
            <a:off x="9632720" y="4134995"/>
            <a:ext cx="817096" cy="363652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9884229" y="4755567"/>
            <a:ext cx="1410789" cy="149213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RMR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RMR per BMI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/>
              <a:t> RMR per </a:t>
            </a:r>
            <a:r>
              <a:rPr lang="en-US" sz="1200" dirty="0" smtClean="0"/>
              <a:t>FFM</a:t>
            </a:r>
            <a:endParaRPr lang="en-US" sz="1200" dirty="0"/>
          </a:p>
        </p:txBody>
      </p:sp>
      <p:sp>
        <p:nvSpPr>
          <p:cNvPr id="34" name="Right Arrow 33"/>
          <p:cNvSpPr/>
          <p:nvPr/>
        </p:nvSpPr>
        <p:spPr>
          <a:xfrm>
            <a:off x="8473441" y="4546548"/>
            <a:ext cx="1136468" cy="1802915"/>
          </a:xfrm>
          <a:prstGeom prst="rightArrow">
            <a:avLst>
              <a:gd name="adj1" fmla="val 37447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8473441" y="5203728"/>
            <a:ext cx="876216" cy="120032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P&lt;0.05</a:t>
            </a:r>
          </a:p>
          <a:p>
            <a:r>
              <a:rPr lang="en-US" sz="1200" b="1" dirty="0" smtClean="0"/>
              <a:t>P&lt;0.05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2463023">
            <a:off x="9946781" y="3777839"/>
            <a:ext cx="940525" cy="600164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P=0.40</a:t>
            </a:r>
          </a:p>
          <a:p>
            <a:r>
              <a:rPr lang="en-US" sz="1100" b="1" dirty="0" smtClean="0"/>
              <a:t>P=0.43</a:t>
            </a:r>
          </a:p>
          <a:p>
            <a:r>
              <a:rPr lang="en-US" sz="1100" b="1" dirty="0" smtClean="0"/>
              <a:t>P=0.39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6404057"/>
            <a:ext cx="11848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UPF: ultra-processed foods; RMR: resting metabolic rate; P value; BMI: body mass index; FFM: free fat mass; </a:t>
            </a:r>
            <a:r>
              <a:rPr lang="en-US" sz="1400" dirty="0" err="1" smtClean="0"/>
              <a:t>hs</a:t>
            </a:r>
            <a:r>
              <a:rPr lang="en-US" sz="1400" dirty="0" smtClean="0"/>
              <a:t>-CRP: </a:t>
            </a:r>
            <a:r>
              <a:rPr lang="en-US" sz="1400" dirty="0" smtClean="0"/>
              <a:t>High </a:t>
            </a:r>
            <a:r>
              <a:rPr lang="en-US" sz="1400" dirty="0"/>
              <a:t>sensitive C reactive </a:t>
            </a:r>
            <a:r>
              <a:rPr lang="en-US" sz="1400" dirty="0" smtClean="0"/>
              <a:t>protein; </a:t>
            </a:r>
            <a:r>
              <a:rPr lang="en-US" sz="1400" dirty="0" smtClean="0"/>
              <a:t>PAI-1: </a:t>
            </a:r>
            <a:r>
              <a:rPr lang="en-US" sz="1400" dirty="0" smtClean="0"/>
              <a:t>plasminogen activator-1; </a:t>
            </a:r>
            <a:r>
              <a:rPr lang="en-US" sz="1400" dirty="0" smtClean="0"/>
              <a:t>MCP-1: </a:t>
            </a:r>
            <a:r>
              <a:rPr lang="en-US" sz="1400" dirty="0" smtClean="0"/>
              <a:t>Monocyte </a:t>
            </a:r>
            <a:r>
              <a:rPr lang="en-US" sz="1400" dirty="0"/>
              <a:t>chemoattractant </a:t>
            </a:r>
            <a:r>
              <a:rPr lang="en-US" sz="1400" dirty="0" smtClean="0"/>
              <a:t>protein; </a:t>
            </a:r>
            <a:r>
              <a:rPr lang="en-US" sz="1400" dirty="0" smtClean="0"/>
              <a:t>IL-1ꞵ: </a:t>
            </a:r>
            <a:r>
              <a:rPr lang="en-US" sz="1400" dirty="0" smtClean="0"/>
              <a:t>interleukin-1 beta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5917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126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private</dc:creator>
  <cp:lastModifiedBy>private</cp:lastModifiedBy>
  <cp:revision>11</cp:revision>
  <dcterms:created xsi:type="dcterms:W3CDTF">2022-09-08T12:25:21Z</dcterms:created>
  <dcterms:modified xsi:type="dcterms:W3CDTF">2022-09-08T13:18:19Z</dcterms:modified>
</cp:coreProperties>
</file>