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77" r:id="rId4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49"/>
    <p:restoredTop sz="94607"/>
  </p:normalViewPr>
  <p:slideViewPr>
    <p:cSldViewPr snapToGrid="0" snapToObjects="1">
      <p:cViewPr>
        <p:scale>
          <a:sx n="74" d="100"/>
          <a:sy n="74" d="100"/>
        </p:scale>
        <p:origin x="119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930E-C11D-E04F-ABAA-135C2875F113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0CCF-49C4-4E42-A875-E38033BB3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776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930E-C11D-E04F-ABAA-135C2875F113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0CCF-49C4-4E42-A875-E38033BB3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61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930E-C11D-E04F-ABAA-135C2875F113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0CCF-49C4-4E42-A875-E38033BB3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667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930E-C11D-E04F-ABAA-135C2875F113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0CCF-49C4-4E42-A875-E38033BB3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208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930E-C11D-E04F-ABAA-135C2875F113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0CCF-49C4-4E42-A875-E38033BB3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45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930E-C11D-E04F-ABAA-135C2875F113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0CCF-49C4-4E42-A875-E38033BB3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84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930E-C11D-E04F-ABAA-135C2875F113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0CCF-49C4-4E42-A875-E38033BB3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548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930E-C11D-E04F-ABAA-135C2875F113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0CCF-49C4-4E42-A875-E38033BB3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779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930E-C11D-E04F-ABAA-135C2875F113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0CCF-49C4-4E42-A875-E38033BB3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176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930E-C11D-E04F-ABAA-135C2875F113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0CCF-49C4-4E42-A875-E38033BB3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48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930E-C11D-E04F-ABAA-135C2875F113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0CCF-49C4-4E42-A875-E38033BB3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1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1930E-C11D-E04F-ABAA-135C2875F113}" type="datetimeFigureOut">
              <a:rPr lang="en-GB" smtClean="0"/>
              <a:t>21/06/2022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B0CCF-49C4-4E42-A875-E38033BB3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86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8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12" Type="http://schemas.openxmlformats.org/officeDocument/2006/relationships/image" Target="../media/image17.emf"/><Relationship Id="rId17" Type="http://schemas.openxmlformats.org/officeDocument/2006/relationships/image" Target="../media/image22.emf"/><Relationship Id="rId2" Type="http://schemas.openxmlformats.org/officeDocument/2006/relationships/image" Target="../media/image7.emf"/><Relationship Id="rId16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5" Type="http://schemas.openxmlformats.org/officeDocument/2006/relationships/image" Target="../media/image2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Relationship Id="rId1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if"/><Relationship Id="rId13" Type="http://schemas.openxmlformats.org/officeDocument/2006/relationships/image" Target="../media/image34.emf"/><Relationship Id="rId18" Type="http://schemas.openxmlformats.org/officeDocument/2006/relationships/image" Target="../media/image39.tif"/><Relationship Id="rId3" Type="http://schemas.openxmlformats.org/officeDocument/2006/relationships/image" Target="../media/image24.tif"/><Relationship Id="rId7" Type="http://schemas.openxmlformats.org/officeDocument/2006/relationships/image" Target="../media/image28.emf"/><Relationship Id="rId12" Type="http://schemas.openxmlformats.org/officeDocument/2006/relationships/image" Target="../media/image33.tif"/><Relationship Id="rId17" Type="http://schemas.openxmlformats.org/officeDocument/2006/relationships/image" Target="../media/image38.tif"/><Relationship Id="rId2" Type="http://schemas.openxmlformats.org/officeDocument/2006/relationships/image" Target="../media/image23.tif"/><Relationship Id="rId16" Type="http://schemas.openxmlformats.org/officeDocument/2006/relationships/image" Target="../media/image37.tif"/><Relationship Id="rId20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tif"/><Relationship Id="rId11" Type="http://schemas.openxmlformats.org/officeDocument/2006/relationships/image" Target="../media/image32.tif"/><Relationship Id="rId5" Type="http://schemas.openxmlformats.org/officeDocument/2006/relationships/image" Target="../media/image26.tif"/><Relationship Id="rId15" Type="http://schemas.openxmlformats.org/officeDocument/2006/relationships/image" Target="../media/image36.tif"/><Relationship Id="rId10" Type="http://schemas.openxmlformats.org/officeDocument/2006/relationships/image" Target="../media/image31.tif"/><Relationship Id="rId19" Type="http://schemas.openxmlformats.org/officeDocument/2006/relationships/image" Target="../media/image40.emf"/><Relationship Id="rId4" Type="http://schemas.openxmlformats.org/officeDocument/2006/relationships/image" Target="../media/image25.tif"/><Relationship Id="rId9" Type="http://schemas.openxmlformats.org/officeDocument/2006/relationships/image" Target="../media/image30.tif"/><Relationship Id="rId14" Type="http://schemas.openxmlformats.org/officeDocument/2006/relationships/image" Target="../media/image35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1967EB60-39BF-2D48-80F4-4906B552AB00}"/>
              </a:ext>
            </a:extLst>
          </p:cNvPr>
          <p:cNvSpPr txBox="1"/>
          <p:nvPr/>
        </p:nvSpPr>
        <p:spPr>
          <a:xfrm>
            <a:off x="340242" y="0"/>
            <a:ext cx="18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Supplement Fig. 1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0D1A12F-F8F4-EB4E-B58E-7ED309C90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286336"/>
            <a:ext cx="2694066" cy="21600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ABD8751-2268-5E40-B5FF-A34BF3499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510" y="265071"/>
            <a:ext cx="2587253" cy="2160000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0754D3A-F82A-FB4C-B506-C6FDE2D30186}"/>
              </a:ext>
            </a:extLst>
          </p:cNvPr>
          <p:cNvSpPr txBox="1"/>
          <p:nvPr/>
        </p:nvSpPr>
        <p:spPr>
          <a:xfrm>
            <a:off x="322521" y="2593639"/>
            <a:ext cx="18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Supplement Fig. 2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7CB30AEE-AEF0-7B4F-B48F-9EAC976A865F}"/>
              </a:ext>
            </a:extLst>
          </p:cNvPr>
          <p:cNvSpPr txBox="1"/>
          <p:nvPr/>
        </p:nvSpPr>
        <p:spPr>
          <a:xfrm>
            <a:off x="418470" y="9244264"/>
            <a:ext cx="18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Supplement Fig. 3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7020BC48-B9AD-224E-9C0B-A2B38A859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625278"/>
            <a:ext cx="3326061" cy="2520000"/>
          </a:xfrm>
          <a:prstGeom prst="rect">
            <a:avLst/>
          </a:prstGeom>
        </p:spPr>
      </p:pic>
      <p:grpSp>
        <p:nvGrpSpPr>
          <p:cNvPr id="23" name="Grupp 22">
            <a:extLst>
              <a:ext uri="{FF2B5EF4-FFF2-40B4-BE49-F238E27FC236}">
                <a16:creationId xmlns:a16="http://schemas.microsoft.com/office/drawing/2014/main" id="{AE02FA5B-2A2D-D240-9DD1-78A072E43E4B}"/>
              </a:ext>
            </a:extLst>
          </p:cNvPr>
          <p:cNvGrpSpPr/>
          <p:nvPr/>
        </p:nvGrpSpPr>
        <p:grpSpPr>
          <a:xfrm>
            <a:off x="3275445" y="9577523"/>
            <a:ext cx="3376970" cy="2560365"/>
            <a:chOff x="3275445" y="6403770"/>
            <a:chExt cx="3376970" cy="2560365"/>
          </a:xfrm>
        </p:grpSpPr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1DB6B99B-A729-BF49-92EF-B736417EF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75445" y="6444135"/>
              <a:ext cx="3376970" cy="2520000"/>
            </a:xfrm>
            <a:prstGeom prst="rect">
              <a:avLst/>
            </a:prstGeom>
          </p:spPr>
        </p:pic>
        <p:grpSp>
          <p:nvGrpSpPr>
            <p:cNvPr id="22" name="Grupp 21">
              <a:extLst>
                <a:ext uri="{FF2B5EF4-FFF2-40B4-BE49-F238E27FC236}">
                  <a16:creationId xmlns:a16="http://schemas.microsoft.com/office/drawing/2014/main" id="{84DC7B8A-3EA0-864F-BB2E-88A2C41FBA67}"/>
                </a:ext>
              </a:extLst>
            </p:cNvPr>
            <p:cNvGrpSpPr/>
            <p:nvPr/>
          </p:nvGrpSpPr>
          <p:grpSpPr>
            <a:xfrm>
              <a:off x="5590896" y="6403770"/>
              <a:ext cx="791862" cy="672035"/>
              <a:chOff x="2695074" y="9198142"/>
              <a:chExt cx="791862" cy="672035"/>
            </a:xfrm>
          </p:grpSpPr>
          <p:grpSp>
            <p:nvGrpSpPr>
              <p:cNvPr id="20" name="Grupp 19">
                <a:extLst>
                  <a:ext uri="{FF2B5EF4-FFF2-40B4-BE49-F238E27FC236}">
                    <a16:creationId xmlns:a16="http://schemas.microsoft.com/office/drawing/2014/main" id="{B7739EBB-EBBB-7946-ADE8-94C0CA72400A}"/>
                  </a:ext>
                </a:extLst>
              </p:cNvPr>
              <p:cNvGrpSpPr/>
              <p:nvPr/>
            </p:nvGrpSpPr>
            <p:grpSpPr>
              <a:xfrm>
                <a:off x="2719137" y="9198142"/>
                <a:ext cx="767799" cy="672035"/>
                <a:chOff x="2719137" y="9198142"/>
                <a:chExt cx="767799" cy="672035"/>
              </a:xfrm>
            </p:grpSpPr>
            <p:pic>
              <p:nvPicPr>
                <p:cNvPr id="13" name="Bildobjekt 12">
                  <a:extLst>
                    <a:ext uri="{FF2B5EF4-FFF2-40B4-BE49-F238E27FC236}">
                      <a16:creationId xmlns:a16="http://schemas.microsoft.com/office/drawing/2014/main" id="{07AA7C89-17AD-0642-B37A-7554FD03A8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21644" t="41832" r="74196" b="53155"/>
                <a:stretch/>
              </p:blipFill>
              <p:spPr>
                <a:xfrm>
                  <a:off x="2719137" y="9288379"/>
                  <a:ext cx="138364" cy="126332"/>
                </a:xfrm>
                <a:prstGeom prst="rect">
                  <a:avLst/>
                </a:prstGeom>
              </p:spPr>
            </p:pic>
            <p:pic>
              <p:nvPicPr>
                <p:cNvPr id="16" name="Bildobjekt 15">
                  <a:extLst>
                    <a:ext uri="{FF2B5EF4-FFF2-40B4-BE49-F238E27FC236}">
                      <a16:creationId xmlns:a16="http://schemas.microsoft.com/office/drawing/2014/main" id="{4F34B3E1-6C00-0145-AEF4-A7B559F92C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29602" t="47562" r="66780" b="47664"/>
                <a:stretch/>
              </p:blipFill>
              <p:spPr>
                <a:xfrm>
                  <a:off x="2725153" y="9486899"/>
                  <a:ext cx="120316" cy="120316"/>
                </a:xfrm>
                <a:prstGeom prst="rect">
                  <a:avLst/>
                </a:prstGeom>
              </p:spPr>
            </p:pic>
            <p:pic>
              <p:nvPicPr>
                <p:cNvPr id="17" name="Bildobjekt 16">
                  <a:extLst>
                    <a:ext uri="{FF2B5EF4-FFF2-40B4-BE49-F238E27FC236}">
                      <a16:creationId xmlns:a16="http://schemas.microsoft.com/office/drawing/2014/main" id="{21A79F18-5CF4-404C-9719-9E5F6BE3F2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75905" t="46845" r="20659" b="48380"/>
                <a:stretch/>
              </p:blipFill>
              <p:spPr>
                <a:xfrm>
                  <a:off x="2725153" y="9673389"/>
                  <a:ext cx="114300" cy="120317"/>
                </a:xfrm>
                <a:prstGeom prst="rect">
                  <a:avLst/>
                </a:prstGeom>
              </p:spPr>
            </p:pic>
            <p:sp>
              <p:nvSpPr>
                <p:cNvPr id="12" name="textruta 11">
                  <a:extLst>
                    <a:ext uri="{FF2B5EF4-FFF2-40B4-BE49-F238E27FC236}">
                      <a16:creationId xmlns:a16="http://schemas.microsoft.com/office/drawing/2014/main" id="{A341E985-46F5-7547-95F4-88F54EA4136D}"/>
                    </a:ext>
                  </a:extLst>
                </p:cNvPr>
                <p:cNvSpPr txBox="1"/>
                <p:nvPr/>
              </p:nvSpPr>
              <p:spPr>
                <a:xfrm>
                  <a:off x="2773279" y="9198142"/>
                  <a:ext cx="63511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/>
                    <a:t>4wHFD</a:t>
                  </a:r>
                </a:p>
              </p:txBody>
            </p:sp>
            <p:sp>
              <p:nvSpPr>
                <p:cNvPr id="18" name="textruta 17">
                  <a:extLst>
                    <a:ext uri="{FF2B5EF4-FFF2-40B4-BE49-F238E27FC236}">
                      <a16:creationId xmlns:a16="http://schemas.microsoft.com/office/drawing/2014/main" id="{A39BCD23-A0DE-D140-B152-9496296616D3}"/>
                    </a:ext>
                  </a:extLst>
                </p:cNvPr>
                <p:cNvSpPr txBox="1"/>
                <p:nvPr/>
              </p:nvSpPr>
              <p:spPr>
                <a:xfrm>
                  <a:off x="2773279" y="9398669"/>
                  <a:ext cx="63511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/>
                    <a:t>8wHFD</a:t>
                  </a:r>
                </a:p>
              </p:txBody>
            </p:sp>
            <p:sp>
              <p:nvSpPr>
                <p:cNvPr id="19" name="textruta 18">
                  <a:extLst>
                    <a:ext uri="{FF2B5EF4-FFF2-40B4-BE49-F238E27FC236}">
                      <a16:creationId xmlns:a16="http://schemas.microsoft.com/office/drawing/2014/main" id="{20D1CFD2-F3D1-CF42-8E14-32B39408D9B7}"/>
                    </a:ext>
                  </a:extLst>
                </p:cNvPr>
                <p:cNvSpPr txBox="1"/>
                <p:nvPr/>
              </p:nvSpPr>
              <p:spPr>
                <a:xfrm>
                  <a:off x="2773279" y="9593178"/>
                  <a:ext cx="71365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dirty="0"/>
                    <a:t>12wHFD</a:t>
                  </a:r>
                </a:p>
              </p:txBody>
            </p:sp>
          </p:grpSp>
          <p:sp>
            <p:nvSpPr>
              <p:cNvPr id="21" name="Rektangel 20">
                <a:extLst>
                  <a:ext uri="{FF2B5EF4-FFF2-40B4-BE49-F238E27FC236}">
                    <a16:creationId xmlns:a16="http://schemas.microsoft.com/office/drawing/2014/main" id="{988F76F9-AFBC-7242-B009-E2EF710FDC59}"/>
                  </a:ext>
                </a:extLst>
              </p:cNvPr>
              <p:cNvSpPr/>
              <p:nvPr/>
            </p:nvSpPr>
            <p:spPr>
              <a:xfrm>
                <a:off x="2695074" y="9234237"/>
                <a:ext cx="751973" cy="59556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" name="textruta 1">
            <a:extLst>
              <a:ext uri="{FF2B5EF4-FFF2-40B4-BE49-F238E27FC236}">
                <a16:creationId xmlns:a16="http://schemas.microsoft.com/office/drawing/2014/main" id="{A20852BB-1F21-8747-B7C9-8531C104E4A2}"/>
              </a:ext>
            </a:extLst>
          </p:cNvPr>
          <p:cNvSpPr txBox="1"/>
          <p:nvPr/>
        </p:nvSpPr>
        <p:spPr>
          <a:xfrm>
            <a:off x="210849" y="2944318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15B9AB4A-90F2-E541-B604-98EC213AA7DA}"/>
              </a:ext>
            </a:extLst>
          </p:cNvPr>
          <p:cNvSpPr txBox="1"/>
          <p:nvPr/>
        </p:nvSpPr>
        <p:spPr>
          <a:xfrm>
            <a:off x="210849" y="5865149"/>
            <a:ext cx="300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B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09B1880-4D7A-A740-B938-2E7C3AD418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040" y="6073997"/>
            <a:ext cx="2878885" cy="25200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BD1A1400-43EA-E746-B3BA-372B5F0809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973" y="3037668"/>
            <a:ext cx="4801254" cy="289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54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35BE6A0D-1D48-B84C-8CA2-E8B5C5707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17" y="2561166"/>
            <a:ext cx="2221714" cy="1440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7CE48CDB-982A-2448-BC09-17B184AB8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61" y="1071033"/>
            <a:ext cx="2221714" cy="1440000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7FE7E510-C1B8-A841-AA5D-1D2C6D03E6ED}"/>
              </a:ext>
            </a:extLst>
          </p:cNvPr>
          <p:cNvSpPr txBox="1"/>
          <p:nvPr/>
        </p:nvSpPr>
        <p:spPr>
          <a:xfrm>
            <a:off x="1040504" y="996689"/>
            <a:ext cx="420298" cy="32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EPI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CC4DC32B-8323-0C41-818D-21676C2EC50D}"/>
              </a:ext>
            </a:extLst>
          </p:cNvPr>
          <p:cNvSpPr txBox="1"/>
          <p:nvPr/>
        </p:nvSpPr>
        <p:spPr>
          <a:xfrm>
            <a:off x="1040504" y="2486270"/>
            <a:ext cx="481121" cy="3258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ING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665D3F23-4D97-0B4A-897C-BB8CD7276798}"/>
              </a:ext>
            </a:extLst>
          </p:cNvPr>
          <p:cNvSpPr/>
          <p:nvPr/>
        </p:nvSpPr>
        <p:spPr>
          <a:xfrm>
            <a:off x="42205" y="365760"/>
            <a:ext cx="3312836" cy="67688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9F745E99-B6AD-9D4B-802F-21196AF258AB}"/>
              </a:ext>
            </a:extLst>
          </p:cNvPr>
          <p:cNvSpPr txBox="1"/>
          <p:nvPr/>
        </p:nvSpPr>
        <p:spPr>
          <a:xfrm>
            <a:off x="149022" y="0"/>
            <a:ext cx="18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Supplement Fig. 4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2BE2B40C-7C0D-994F-B1B8-9869DA891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8434" y="959300"/>
            <a:ext cx="943068" cy="1260000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A5A4A095-8FBC-2D4A-A75E-7C3EA97833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8434" y="2437116"/>
            <a:ext cx="935337" cy="12600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31F6D477-5A8E-6347-A6D4-487A955A3A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99" y="1071033"/>
            <a:ext cx="2221714" cy="14400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A4426053-D314-804E-86C0-D24B1A9D66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9598" y="2561166"/>
            <a:ext cx="2221714" cy="1440000"/>
          </a:xfrm>
          <a:prstGeom prst="rect">
            <a:avLst/>
          </a:prstGeom>
        </p:spPr>
      </p:pic>
      <p:sp>
        <p:nvSpPr>
          <p:cNvPr id="40" name="textruta 39">
            <a:extLst>
              <a:ext uri="{FF2B5EF4-FFF2-40B4-BE49-F238E27FC236}">
                <a16:creationId xmlns:a16="http://schemas.microsoft.com/office/drawing/2014/main" id="{B7BF48F6-9437-3542-9C99-CA7A656BFB8F}"/>
              </a:ext>
            </a:extLst>
          </p:cNvPr>
          <p:cNvSpPr txBox="1"/>
          <p:nvPr/>
        </p:nvSpPr>
        <p:spPr>
          <a:xfrm>
            <a:off x="4525124" y="991045"/>
            <a:ext cx="420298" cy="32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EPI</a:t>
            </a:r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385B2BBD-146F-1845-9070-63669C13D887}"/>
              </a:ext>
            </a:extLst>
          </p:cNvPr>
          <p:cNvSpPr txBox="1"/>
          <p:nvPr/>
        </p:nvSpPr>
        <p:spPr>
          <a:xfrm>
            <a:off x="4525124" y="2480626"/>
            <a:ext cx="481121" cy="3258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ING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19775C8-F3B4-754B-8F88-7B97B2E751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0256" y="963084"/>
            <a:ext cx="1004908" cy="12600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BAA6F78B-261E-6147-B83D-009C4FFD63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0256" y="2441927"/>
            <a:ext cx="1012638" cy="126000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6B947BFF-BEA3-234C-AAE7-3C8D3E85DA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5735" y="5580238"/>
            <a:ext cx="1074479" cy="1260000"/>
          </a:xfrm>
          <a:prstGeom prst="rect">
            <a:avLst/>
          </a:prstGeom>
        </p:spPr>
      </p:pic>
      <p:pic>
        <p:nvPicPr>
          <p:cNvPr id="42" name="Bildobjekt 41">
            <a:extLst>
              <a:ext uri="{FF2B5EF4-FFF2-40B4-BE49-F238E27FC236}">
                <a16:creationId xmlns:a16="http://schemas.microsoft.com/office/drawing/2014/main" id="{3E67EADE-1E85-C249-9A9D-42DE318193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88770" y="4217812"/>
            <a:ext cx="1017108" cy="1260000"/>
          </a:xfrm>
          <a:prstGeom prst="rect">
            <a:avLst/>
          </a:prstGeom>
        </p:spPr>
      </p:pic>
      <p:pic>
        <p:nvPicPr>
          <p:cNvPr id="43" name="Bildobjekt 42">
            <a:extLst>
              <a:ext uri="{FF2B5EF4-FFF2-40B4-BE49-F238E27FC236}">
                <a16:creationId xmlns:a16="http://schemas.microsoft.com/office/drawing/2014/main" id="{0AD23D45-96E8-D144-BD9D-16741341725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30576" y="4202995"/>
            <a:ext cx="1136319" cy="1260000"/>
          </a:xfrm>
          <a:prstGeom prst="rect">
            <a:avLst/>
          </a:prstGeom>
        </p:spPr>
      </p:pic>
      <p:pic>
        <p:nvPicPr>
          <p:cNvPr id="44" name="Bildobjekt 43">
            <a:extLst>
              <a:ext uri="{FF2B5EF4-FFF2-40B4-BE49-F238E27FC236}">
                <a16:creationId xmlns:a16="http://schemas.microsoft.com/office/drawing/2014/main" id="{F474E6CB-DD8A-1948-BA63-BA80BA6B38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65853" y="5583769"/>
            <a:ext cx="1100602" cy="1260000"/>
          </a:xfrm>
          <a:prstGeom prst="rect">
            <a:avLst/>
          </a:prstGeom>
        </p:spPr>
      </p:pic>
      <p:pic>
        <p:nvPicPr>
          <p:cNvPr id="45" name="Bildobjekt 44">
            <a:extLst>
              <a:ext uri="{FF2B5EF4-FFF2-40B4-BE49-F238E27FC236}">
                <a16:creationId xmlns:a16="http://schemas.microsoft.com/office/drawing/2014/main" id="{59B5DF5F-1029-6246-A620-D1769EFC68E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23345" y="5583769"/>
            <a:ext cx="1035828" cy="1260000"/>
          </a:xfrm>
          <a:prstGeom prst="rect">
            <a:avLst/>
          </a:prstGeom>
        </p:spPr>
      </p:pic>
      <p:pic>
        <p:nvPicPr>
          <p:cNvPr id="46" name="Bildobjekt 45">
            <a:extLst>
              <a:ext uri="{FF2B5EF4-FFF2-40B4-BE49-F238E27FC236}">
                <a16:creationId xmlns:a16="http://schemas.microsoft.com/office/drawing/2014/main" id="{DEDC8AD5-56CD-8749-AF98-7E750046128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76037" y="4202995"/>
            <a:ext cx="971566" cy="1260000"/>
          </a:xfrm>
          <a:prstGeom prst="rect">
            <a:avLst/>
          </a:prstGeom>
        </p:spPr>
      </p:pic>
      <p:pic>
        <p:nvPicPr>
          <p:cNvPr id="47" name="Bildobjekt 46">
            <a:extLst>
              <a:ext uri="{FF2B5EF4-FFF2-40B4-BE49-F238E27FC236}">
                <a16:creationId xmlns:a16="http://schemas.microsoft.com/office/drawing/2014/main" id="{7A6D55B3-F16E-9847-85AA-C3D725195E4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5707" y="4202995"/>
            <a:ext cx="1105399" cy="1260000"/>
          </a:xfrm>
          <a:prstGeom prst="rect">
            <a:avLst/>
          </a:prstGeom>
        </p:spPr>
      </p:pic>
      <p:pic>
        <p:nvPicPr>
          <p:cNvPr id="48" name="Bildobjekt 47">
            <a:extLst>
              <a:ext uri="{FF2B5EF4-FFF2-40B4-BE49-F238E27FC236}">
                <a16:creationId xmlns:a16="http://schemas.microsoft.com/office/drawing/2014/main" id="{D874CBAE-189E-DA4E-AC8D-4790BC089CE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1232" y="5583769"/>
            <a:ext cx="1066748" cy="1260000"/>
          </a:xfrm>
          <a:prstGeom prst="rect">
            <a:avLst/>
          </a:prstGeom>
        </p:spPr>
      </p:pic>
      <p:sp>
        <p:nvSpPr>
          <p:cNvPr id="49" name="Rektangel 48">
            <a:extLst>
              <a:ext uri="{FF2B5EF4-FFF2-40B4-BE49-F238E27FC236}">
                <a16:creationId xmlns:a16="http://schemas.microsoft.com/office/drawing/2014/main" id="{1B4932A0-246D-B54F-81D0-D615F6DA6843}"/>
              </a:ext>
            </a:extLst>
          </p:cNvPr>
          <p:cNvSpPr/>
          <p:nvPr/>
        </p:nvSpPr>
        <p:spPr>
          <a:xfrm>
            <a:off x="3467658" y="363416"/>
            <a:ext cx="3333629" cy="67688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B8C5D857-D0F5-2D41-88D9-188B4A7F96E9}"/>
              </a:ext>
            </a:extLst>
          </p:cNvPr>
          <p:cNvSpPr txBox="1"/>
          <p:nvPr/>
        </p:nvSpPr>
        <p:spPr>
          <a:xfrm>
            <a:off x="985835" y="428626"/>
            <a:ext cx="1448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/>
              <a:t>4wHFD vs 8wREV</a:t>
            </a:r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4F340413-6CEB-FF43-A41E-1AC5E412AF89}"/>
              </a:ext>
            </a:extLst>
          </p:cNvPr>
          <p:cNvSpPr txBox="1"/>
          <p:nvPr/>
        </p:nvSpPr>
        <p:spPr>
          <a:xfrm>
            <a:off x="4424363" y="428626"/>
            <a:ext cx="1540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u="sng" dirty="0"/>
              <a:t>8wHFD vs 12wREV</a:t>
            </a:r>
          </a:p>
        </p:txBody>
      </p:sp>
    </p:spTree>
    <p:extLst>
      <p:ext uri="{BB962C8B-B14F-4D97-AF65-F5344CB8AC3E}">
        <p14:creationId xmlns:p14="http://schemas.microsoft.com/office/powerpoint/2010/main" val="1664201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upp 92">
            <a:extLst>
              <a:ext uri="{FF2B5EF4-FFF2-40B4-BE49-F238E27FC236}">
                <a16:creationId xmlns:a16="http://schemas.microsoft.com/office/drawing/2014/main" id="{B40C8759-9EB1-844A-A64E-487A1AB39449}"/>
              </a:ext>
            </a:extLst>
          </p:cNvPr>
          <p:cNvGrpSpPr/>
          <p:nvPr/>
        </p:nvGrpSpPr>
        <p:grpSpPr>
          <a:xfrm>
            <a:off x="428174" y="2572162"/>
            <a:ext cx="4615175" cy="1763207"/>
            <a:chOff x="471992" y="7587107"/>
            <a:chExt cx="4615175" cy="1763207"/>
          </a:xfrm>
        </p:grpSpPr>
        <p:grpSp>
          <p:nvGrpSpPr>
            <p:cNvPr id="66" name="Grupp 65">
              <a:extLst>
                <a:ext uri="{FF2B5EF4-FFF2-40B4-BE49-F238E27FC236}">
                  <a16:creationId xmlns:a16="http://schemas.microsoft.com/office/drawing/2014/main" id="{1D41DB1D-1283-8345-950B-3B2F1247B129}"/>
                </a:ext>
              </a:extLst>
            </p:cNvPr>
            <p:cNvGrpSpPr/>
            <p:nvPr/>
          </p:nvGrpSpPr>
          <p:grpSpPr>
            <a:xfrm>
              <a:off x="471992" y="7587107"/>
              <a:ext cx="2052938" cy="1449758"/>
              <a:chOff x="3692270" y="9952621"/>
              <a:chExt cx="2052938" cy="1449758"/>
            </a:xfrm>
          </p:grpSpPr>
          <p:grpSp>
            <p:nvGrpSpPr>
              <p:cNvPr id="17" name="Grupp 16">
                <a:extLst>
                  <a:ext uri="{FF2B5EF4-FFF2-40B4-BE49-F238E27FC236}">
                    <a16:creationId xmlns:a16="http://schemas.microsoft.com/office/drawing/2014/main" id="{B2612F0D-15E6-284E-9DE4-3169039BCF9E}"/>
                  </a:ext>
                </a:extLst>
              </p:cNvPr>
              <p:cNvGrpSpPr/>
              <p:nvPr/>
            </p:nvGrpSpPr>
            <p:grpSpPr>
              <a:xfrm>
                <a:off x="3692270" y="9952621"/>
                <a:ext cx="2023238" cy="1449758"/>
                <a:chOff x="410343" y="6201849"/>
                <a:chExt cx="2023238" cy="1449758"/>
              </a:xfrm>
            </p:grpSpPr>
            <p:sp>
              <p:nvSpPr>
                <p:cNvPr id="18" name="textruta 17">
                  <a:extLst>
                    <a:ext uri="{FF2B5EF4-FFF2-40B4-BE49-F238E27FC236}">
                      <a16:creationId xmlns:a16="http://schemas.microsoft.com/office/drawing/2014/main" id="{98D9FC67-9D0C-824D-87D6-AFE5324A9F88}"/>
                    </a:ext>
                  </a:extLst>
                </p:cNvPr>
                <p:cNvSpPr txBox="1"/>
                <p:nvPr/>
              </p:nvSpPr>
              <p:spPr>
                <a:xfrm>
                  <a:off x="416258" y="7420775"/>
                  <a:ext cx="484428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900" dirty="0"/>
                    <a:t>HSP90</a:t>
                  </a:r>
                </a:p>
              </p:txBody>
            </p:sp>
            <p:sp>
              <p:nvSpPr>
                <p:cNvPr id="20" name="textruta 19">
                  <a:extLst>
                    <a:ext uri="{FF2B5EF4-FFF2-40B4-BE49-F238E27FC236}">
                      <a16:creationId xmlns:a16="http://schemas.microsoft.com/office/drawing/2014/main" id="{1D6368AA-D73C-0942-87E9-6E34233042A7}"/>
                    </a:ext>
                  </a:extLst>
                </p:cNvPr>
                <p:cNvSpPr txBox="1"/>
                <p:nvPr/>
              </p:nvSpPr>
              <p:spPr>
                <a:xfrm>
                  <a:off x="521721" y="7238276"/>
                  <a:ext cx="373820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900" dirty="0"/>
                    <a:t>ACC</a:t>
                  </a:r>
                </a:p>
              </p:txBody>
            </p:sp>
            <p:sp>
              <p:nvSpPr>
                <p:cNvPr id="22" name="textruta 21">
                  <a:extLst>
                    <a:ext uri="{FF2B5EF4-FFF2-40B4-BE49-F238E27FC236}">
                      <a16:creationId xmlns:a16="http://schemas.microsoft.com/office/drawing/2014/main" id="{CA31C48E-F9AC-A043-9450-283FF01B7318}"/>
                    </a:ext>
                  </a:extLst>
                </p:cNvPr>
                <p:cNvSpPr txBox="1"/>
                <p:nvPr/>
              </p:nvSpPr>
              <p:spPr>
                <a:xfrm>
                  <a:off x="483247" y="7070510"/>
                  <a:ext cx="421910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900" dirty="0"/>
                    <a:t>IRS-1</a:t>
                  </a:r>
                </a:p>
              </p:txBody>
            </p:sp>
            <p:sp>
              <p:nvSpPr>
                <p:cNvPr id="24" name="textruta 23">
                  <a:extLst>
                    <a:ext uri="{FF2B5EF4-FFF2-40B4-BE49-F238E27FC236}">
                      <a16:creationId xmlns:a16="http://schemas.microsoft.com/office/drawing/2014/main" id="{6580A4A2-BF47-5548-949C-0D056DE6B50F}"/>
                    </a:ext>
                  </a:extLst>
                </p:cNvPr>
                <p:cNvSpPr txBox="1"/>
                <p:nvPr/>
              </p:nvSpPr>
              <p:spPr>
                <a:xfrm>
                  <a:off x="410343" y="6716785"/>
                  <a:ext cx="492443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900" dirty="0"/>
                    <a:t>GLUT4</a:t>
                  </a:r>
                </a:p>
              </p:txBody>
            </p:sp>
            <p:sp>
              <p:nvSpPr>
                <p:cNvPr id="25" name="textruta 24">
                  <a:extLst>
                    <a:ext uri="{FF2B5EF4-FFF2-40B4-BE49-F238E27FC236}">
                      <a16:creationId xmlns:a16="http://schemas.microsoft.com/office/drawing/2014/main" id="{15CE352B-3F72-E746-8F52-84FDF2985AA1}"/>
                    </a:ext>
                  </a:extLst>
                </p:cNvPr>
                <p:cNvSpPr txBox="1"/>
                <p:nvPr/>
              </p:nvSpPr>
              <p:spPr>
                <a:xfrm>
                  <a:off x="416258" y="6869019"/>
                  <a:ext cx="484428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900" dirty="0"/>
                    <a:t>HSP90</a:t>
                  </a:r>
                </a:p>
              </p:txBody>
            </p:sp>
            <p:sp>
              <p:nvSpPr>
                <p:cNvPr id="28" name="textruta 27">
                  <a:extLst>
                    <a:ext uri="{FF2B5EF4-FFF2-40B4-BE49-F238E27FC236}">
                      <a16:creationId xmlns:a16="http://schemas.microsoft.com/office/drawing/2014/main" id="{83FDFFAA-59DD-8745-B13F-F040AA391FDF}"/>
                    </a:ext>
                  </a:extLst>
                </p:cNvPr>
                <p:cNvSpPr txBox="1"/>
                <p:nvPr/>
              </p:nvSpPr>
              <p:spPr>
                <a:xfrm>
                  <a:off x="1444071" y="6523256"/>
                  <a:ext cx="417102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050" b="1" dirty="0"/>
                    <a:t>HFD</a:t>
                  </a:r>
                </a:p>
              </p:txBody>
            </p:sp>
            <p:sp>
              <p:nvSpPr>
                <p:cNvPr id="29" name="textruta 28">
                  <a:extLst>
                    <a:ext uri="{FF2B5EF4-FFF2-40B4-BE49-F238E27FC236}">
                      <a16:creationId xmlns:a16="http://schemas.microsoft.com/office/drawing/2014/main" id="{94A94FAE-FDCB-F042-8394-23307391D445}"/>
                    </a:ext>
                  </a:extLst>
                </p:cNvPr>
                <p:cNvSpPr txBox="1"/>
                <p:nvPr/>
              </p:nvSpPr>
              <p:spPr>
                <a:xfrm>
                  <a:off x="1993543" y="6523256"/>
                  <a:ext cx="405880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050" b="1" dirty="0"/>
                    <a:t>REV</a:t>
                  </a:r>
                </a:p>
              </p:txBody>
            </p:sp>
            <p:sp>
              <p:nvSpPr>
                <p:cNvPr id="30" name="textruta 29">
                  <a:extLst>
                    <a:ext uri="{FF2B5EF4-FFF2-40B4-BE49-F238E27FC236}">
                      <a16:creationId xmlns:a16="http://schemas.microsoft.com/office/drawing/2014/main" id="{4A638BC9-507C-AF4F-BA1B-AB0DFC0C17FD}"/>
                    </a:ext>
                  </a:extLst>
                </p:cNvPr>
                <p:cNvSpPr txBox="1"/>
                <p:nvPr/>
              </p:nvSpPr>
              <p:spPr>
                <a:xfrm>
                  <a:off x="844194" y="6523256"/>
                  <a:ext cx="553357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050" b="1" dirty="0"/>
                    <a:t>CHOW</a:t>
                  </a:r>
                </a:p>
              </p:txBody>
            </p:sp>
            <p:cxnSp>
              <p:nvCxnSpPr>
                <p:cNvPr id="31" name="Rak 30">
                  <a:extLst>
                    <a:ext uri="{FF2B5EF4-FFF2-40B4-BE49-F238E27FC236}">
                      <a16:creationId xmlns:a16="http://schemas.microsoft.com/office/drawing/2014/main" id="{B5AAE8B9-8A2B-664A-8EA8-611EA2E25C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930044" y="6716930"/>
                  <a:ext cx="50353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Rak 31">
                  <a:extLst>
                    <a:ext uri="{FF2B5EF4-FFF2-40B4-BE49-F238E27FC236}">
                      <a16:creationId xmlns:a16="http://schemas.microsoft.com/office/drawing/2014/main" id="{116D52CC-B988-7E47-A3E0-A512E8060B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383148" y="6716930"/>
                  <a:ext cx="50433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Rak 32">
                  <a:extLst>
                    <a:ext uri="{FF2B5EF4-FFF2-40B4-BE49-F238E27FC236}">
                      <a16:creationId xmlns:a16="http://schemas.microsoft.com/office/drawing/2014/main" id="{ABE57AB3-EBE0-914B-9B46-AA12FBDFE5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56893" y="6716930"/>
                  <a:ext cx="47178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ruta 33">
                  <a:extLst>
                    <a:ext uri="{FF2B5EF4-FFF2-40B4-BE49-F238E27FC236}">
                      <a16:creationId xmlns:a16="http://schemas.microsoft.com/office/drawing/2014/main" id="{03A9169A-DCFA-7146-AACB-97546ADFBDDB}"/>
                    </a:ext>
                  </a:extLst>
                </p:cNvPr>
                <p:cNvSpPr txBox="1"/>
                <p:nvPr/>
              </p:nvSpPr>
              <p:spPr>
                <a:xfrm>
                  <a:off x="1253439" y="6201849"/>
                  <a:ext cx="8226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b="1" dirty="0"/>
                    <a:t>8w EPI</a:t>
                  </a:r>
                </a:p>
              </p:txBody>
            </p:sp>
          </p:grpSp>
          <p:pic>
            <p:nvPicPr>
              <p:cNvPr id="62" name="Bildobjekt 61">
                <a:extLst>
                  <a:ext uri="{FF2B5EF4-FFF2-40B4-BE49-F238E27FC236}">
                    <a16:creationId xmlns:a16="http://schemas.microsoft.com/office/drawing/2014/main" id="{AB3864AC-5A2E-A94D-AF11-EE2E47FE8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125208" y="10868442"/>
                <a:ext cx="1620000" cy="13806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63" name="Bildobjekt 62">
                <a:extLst>
                  <a:ext uri="{FF2B5EF4-FFF2-40B4-BE49-F238E27FC236}">
                    <a16:creationId xmlns:a16="http://schemas.microsoft.com/office/drawing/2014/main" id="{8E6EE767-B5B9-4748-92A7-56B5AEADE3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25208" y="11215588"/>
                <a:ext cx="1620000" cy="14561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64" name="Bildobjekt 63">
                <a:extLst>
                  <a:ext uri="{FF2B5EF4-FFF2-40B4-BE49-F238E27FC236}">
                    <a16:creationId xmlns:a16="http://schemas.microsoft.com/office/drawing/2014/main" id="{7C6E826A-CB45-1E45-94C0-1E3508B022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5208" y="11059859"/>
                <a:ext cx="1620000" cy="11108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87" name="Bildobjekt 86">
              <a:extLst>
                <a:ext uri="{FF2B5EF4-FFF2-40B4-BE49-F238E27FC236}">
                  <a16:creationId xmlns:a16="http://schemas.microsoft.com/office/drawing/2014/main" id="{8D13E8A4-F8B2-0E48-AE54-381AC1068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3778" y="8326143"/>
              <a:ext cx="1620000" cy="1104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8" name="Bildobjekt 87">
              <a:extLst>
                <a:ext uri="{FF2B5EF4-FFF2-40B4-BE49-F238E27FC236}">
                  <a16:creationId xmlns:a16="http://schemas.microsoft.com/office/drawing/2014/main" id="{731A6074-FA26-4D4D-99D4-33E52A10C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1834" y="8132859"/>
              <a:ext cx="1620000" cy="16554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9" name="Bildobjekt 88">
              <a:extLst>
                <a:ext uri="{FF2B5EF4-FFF2-40B4-BE49-F238E27FC236}">
                  <a16:creationId xmlns:a16="http://schemas.microsoft.com/office/drawing/2014/main" id="{97C83D58-583F-C94C-A701-9EF1356B1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43755" y="7639340"/>
              <a:ext cx="2443412" cy="1710974"/>
            </a:xfrm>
            <a:prstGeom prst="rect">
              <a:avLst/>
            </a:prstGeom>
          </p:spPr>
        </p:pic>
      </p:grpSp>
      <p:grpSp>
        <p:nvGrpSpPr>
          <p:cNvPr id="92" name="Grupp 91">
            <a:extLst>
              <a:ext uri="{FF2B5EF4-FFF2-40B4-BE49-F238E27FC236}">
                <a16:creationId xmlns:a16="http://schemas.microsoft.com/office/drawing/2014/main" id="{37995E0F-D454-2444-B000-70AB5B1D3643}"/>
              </a:ext>
            </a:extLst>
          </p:cNvPr>
          <p:cNvGrpSpPr/>
          <p:nvPr/>
        </p:nvGrpSpPr>
        <p:grpSpPr>
          <a:xfrm>
            <a:off x="408888" y="644968"/>
            <a:ext cx="4677606" cy="1710000"/>
            <a:chOff x="400986" y="3321366"/>
            <a:chExt cx="4677606" cy="1710000"/>
          </a:xfrm>
        </p:grpSpPr>
        <p:grpSp>
          <p:nvGrpSpPr>
            <p:cNvPr id="65" name="Grupp 64">
              <a:extLst>
                <a:ext uri="{FF2B5EF4-FFF2-40B4-BE49-F238E27FC236}">
                  <a16:creationId xmlns:a16="http://schemas.microsoft.com/office/drawing/2014/main" id="{DD109B40-88DB-4749-911D-308E4368AC35}"/>
                </a:ext>
              </a:extLst>
            </p:cNvPr>
            <p:cNvGrpSpPr/>
            <p:nvPr/>
          </p:nvGrpSpPr>
          <p:grpSpPr>
            <a:xfrm>
              <a:off x="400986" y="3379147"/>
              <a:ext cx="2045518" cy="1364355"/>
              <a:chOff x="1176239" y="5744660"/>
              <a:chExt cx="2045518" cy="1364355"/>
            </a:xfrm>
          </p:grpSpPr>
          <p:pic>
            <p:nvPicPr>
              <p:cNvPr id="6" name="Bildobjekt 5">
                <a:extLst>
                  <a:ext uri="{FF2B5EF4-FFF2-40B4-BE49-F238E27FC236}">
                    <a16:creationId xmlns:a16="http://schemas.microsoft.com/office/drawing/2014/main" id="{D4E7FEE8-F024-3A46-BDEA-83F15E4436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01757" y="6934851"/>
                <a:ext cx="1620000" cy="9818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7" name="Bildobjekt 6">
                <a:extLst>
                  <a:ext uri="{FF2B5EF4-FFF2-40B4-BE49-F238E27FC236}">
                    <a16:creationId xmlns:a16="http://schemas.microsoft.com/office/drawing/2014/main" id="{D0B72EA3-4187-9247-A65E-78E09074E9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01757" y="6619619"/>
                <a:ext cx="1620000" cy="12226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9" name="Bildobjekt 8">
                <a:extLst>
                  <a:ext uri="{FF2B5EF4-FFF2-40B4-BE49-F238E27FC236}">
                    <a16:creationId xmlns:a16="http://schemas.microsoft.com/office/drawing/2014/main" id="{1045E3A0-FE16-4D45-9F8A-C6410DCA6A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01757" y="6793860"/>
                <a:ext cx="1620000" cy="10318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grpSp>
            <p:nvGrpSpPr>
              <p:cNvPr id="41" name="Grupp 40">
                <a:extLst>
                  <a:ext uri="{FF2B5EF4-FFF2-40B4-BE49-F238E27FC236}">
                    <a16:creationId xmlns:a16="http://schemas.microsoft.com/office/drawing/2014/main" id="{CF49BE4A-C348-314F-81CA-A7B8524B09A5}"/>
                  </a:ext>
                </a:extLst>
              </p:cNvPr>
              <p:cNvGrpSpPr/>
              <p:nvPr/>
            </p:nvGrpSpPr>
            <p:grpSpPr>
              <a:xfrm>
                <a:off x="1176239" y="5744660"/>
                <a:ext cx="2023238" cy="1364355"/>
                <a:chOff x="410343" y="6217217"/>
                <a:chExt cx="2023238" cy="1364355"/>
              </a:xfrm>
            </p:grpSpPr>
            <p:sp>
              <p:nvSpPr>
                <p:cNvPr id="42" name="textruta 41">
                  <a:extLst>
                    <a:ext uri="{FF2B5EF4-FFF2-40B4-BE49-F238E27FC236}">
                      <a16:creationId xmlns:a16="http://schemas.microsoft.com/office/drawing/2014/main" id="{B2540B34-1759-BB41-AC20-B10DE396DD5F}"/>
                    </a:ext>
                  </a:extLst>
                </p:cNvPr>
                <p:cNvSpPr txBox="1"/>
                <p:nvPr/>
              </p:nvSpPr>
              <p:spPr>
                <a:xfrm>
                  <a:off x="416258" y="7350740"/>
                  <a:ext cx="484428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900" dirty="0"/>
                    <a:t>HSP90</a:t>
                  </a:r>
                </a:p>
              </p:txBody>
            </p:sp>
            <p:sp>
              <p:nvSpPr>
                <p:cNvPr id="44" name="textruta 43">
                  <a:extLst>
                    <a:ext uri="{FF2B5EF4-FFF2-40B4-BE49-F238E27FC236}">
                      <a16:creationId xmlns:a16="http://schemas.microsoft.com/office/drawing/2014/main" id="{C61E3816-B5BA-E34D-823E-3C91992F2320}"/>
                    </a:ext>
                  </a:extLst>
                </p:cNvPr>
                <p:cNvSpPr txBox="1"/>
                <p:nvPr/>
              </p:nvSpPr>
              <p:spPr>
                <a:xfrm>
                  <a:off x="521721" y="7200045"/>
                  <a:ext cx="373820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900" dirty="0"/>
                    <a:t>ACC</a:t>
                  </a:r>
                </a:p>
              </p:txBody>
            </p:sp>
            <p:sp>
              <p:nvSpPr>
                <p:cNvPr id="46" name="textruta 45">
                  <a:extLst>
                    <a:ext uri="{FF2B5EF4-FFF2-40B4-BE49-F238E27FC236}">
                      <a16:creationId xmlns:a16="http://schemas.microsoft.com/office/drawing/2014/main" id="{39BFB451-78EA-494B-B446-5205FD32CAFE}"/>
                    </a:ext>
                  </a:extLst>
                </p:cNvPr>
                <p:cNvSpPr txBox="1"/>
                <p:nvPr/>
              </p:nvSpPr>
              <p:spPr>
                <a:xfrm>
                  <a:off x="483247" y="7048181"/>
                  <a:ext cx="421910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900" dirty="0"/>
                    <a:t>IRS-1</a:t>
                  </a:r>
                </a:p>
              </p:txBody>
            </p:sp>
            <p:sp>
              <p:nvSpPr>
                <p:cNvPr id="48" name="textruta 47">
                  <a:extLst>
                    <a:ext uri="{FF2B5EF4-FFF2-40B4-BE49-F238E27FC236}">
                      <a16:creationId xmlns:a16="http://schemas.microsoft.com/office/drawing/2014/main" id="{E9D837AF-2820-B443-9D34-F9AC2CE716C6}"/>
                    </a:ext>
                  </a:extLst>
                </p:cNvPr>
                <p:cNvSpPr txBox="1"/>
                <p:nvPr/>
              </p:nvSpPr>
              <p:spPr>
                <a:xfrm>
                  <a:off x="410343" y="6716785"/>
                  <a:ext cx="492443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900" dirty="0"/>
                    <a:t>GLUT4</a:t>
                  </a:r>
                </a:p>
              </p:txBody>
            </p:sp>
            <p:sp>
              <p:nvSpPr>
                <p:cNvPr id="49" name="textruta 48">
                  <a:extLst>
                    <a:ext uri="{FF2B5EF4-FFF2-40B4-BE49-F238E27FC236}">
                      <a16:creationId xmlns:a16="http://schemas.microsoft.com/office/drawing/2014/main" id="{0CC754A1-6865-C14F-98A5-92C06D00D2DF}"/>
                    </a:ext>
                  </a:extLst>
                </p:cNvPr>
                <p:cNvSpPr txBox="1"/>
                <p:nvPr/>
              </p:nvSpPr>
              <p:spPr>
                <a:xfrm>
                  <a:off x="416258" y="6862963"/>
                  <a:ext cx="484428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900" dirty="0"/>
                    <a:t>HSP90</a:t>
                  </a:r>
                </a:p>
              </p:txBody>
            </p:sp>
            <p:sp>
              <p:nvSpPr>
                <p:cNvPr id="52" name="textruta 51">
                  <a:extLst>
                    <a:ext uri="{FF2B5EF4-FFF2-40B4-BE49-F238E27FC236}">
                      <a16:creationId xmlns:a16="http://schemas.microsoft.com/office/drawing/2014/main" id="{D1D95641-D7C6-1042-A0A0-7736413B2136}"/>
                    </a:ext>
                  </a:extLst>
                </p:cNvPr>
                <p:cNvSpPr txBox="1"/>
                <p:nvPr/>
              </p:nvSpPr>
              <p:spPr>
                <a:xfrm>
                  <a:off x="1444071" y="6523256"/>
                  <a:ext cx="417102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050" b="1" dirty="0"/>
                    <a:t>HFD</a:t>
                  </a:r>
                </a:p>
              </p:txBody>
            </p:sp>
            <p:sp>
              <p:nvSpPr>
                <p:cNvPr id="53" name="textruta 52">
                  <a:extLst>
                    <a:ext uri="{FF2B5EF4-FFF2-40B4-BE49-F238E27FC236}">
                      <a16:creationId xmlns:a16="http://schemas.microsoft.com/office/drawing/2014/main" id="{B7A670F1-F472-9A45-92F2-301E333A2ADD}"/>
                    </a:ext>
                  </a:extLst>
                </p:cNvPr>
                <p:cNvSpPr txBox="1"/>
                <p:nvPr/>
              </p:nvSpPr>
              <p:spPr>
                <a:xfrm>
                  <a:off x="1993543" y="6523256"/>
                  <a:ext cx="405880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050" b="1" dirty="0"/>
                    <a:t>REV</a:t>
                  </a:r>
                </a:p>
              </p:txBody>
            </p:sp>
            <p:sp>
              <p:nvSpPr>
                <p:cNvPr id="54" name="textruta 53">
                  <a:extLst>
                    <a:ext uri="{FF2B5EF4-FFF2-40B4-BE49-F238E27FC236}">
                      <a16:creationId xmlns:a16="http://schemas.microsoft.com/office/drawing/2014/main" id="{84C4C98C-7C0C-1243-AED2-0C24B1ABE1E5}"/>
                    </a:ext>
                  </a:extLst>
                </p:cNvPr>
                <p:cNvSpPr txBox="1"/>
                <p:nvPr/>
              </p:nvSpPr>
              <p:spPr>
                <a:xfrm>
                  <a:off x="844194" y="6523256"/>
                  <a:ext cx="553357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050" b="1" dirty="0"/>
                    <a:t>CHOW</a:t>
                  </a:r>
                </a:p>
              </p:txBody>
            </p:sp>
            <p:cxnSp>
              <p:nvCxnSpPr>
                <p:cNvPr id="55" name="Rak 54">
                  <a:extLst>
                    <a:ext uri="{FF2B5EF4-FFF2-40B4-BE49-F238E27FC236}">
                      <a16:creationId xmlns:a16="http://schemas.microsoft.com/office/drawing/2014/main" id="{F9591823-1E9F-1449-9679-5EC9129CC7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930044" y="6716930"/>
                  <a:ext cx="50353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ak 55">
                  <a:extLst>
                    <a:ext uri="{FF2B5EF4-FFF2-40B4-BE49-F238E27FC236}">
                      <a16:creationId xmlns:a16="http://schemas.microsoft.com/office/drawing/2014/main" id="{89DBC622-0733-6247-A942-3F4A67668C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383148" y="6716930"/>
                  <a:ext cx="50433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ak 56">
                  <a:extLst>
                    <a:ext uri="{FF2B5EF4-FFF2-40B4-BE49-F238E27FC236}">
                      <a16:creationId xmlns:a16="http://schemas.microsoft.com/office/drawing/2014/main" id="{DE58BBC6-547F-EC41-BC97-435F447C67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56893" y="6716930"/>
                  <a:ext cx="47178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textruta 57">
                  <a:extLst>
                    <a:ext uri="{FF2B5EF4-FFF2-40B4-BE49-F238E27FC236}">
                      <a16:creationId xmlns:a16="http://schemas.microsoft.com/office/drawing/2014/main" id="{1EA442AE-4CD8-D344-AB36-BE0D8359931D}"/>
                    </a:ext>
                  </a:extLst>
                </p:cNvPr>
                <p:cNvSpPr txBox="1"/>
                <p:nvPr/>
              </p:nvSpPr>
              <p:spPr>
                <a:xfrm>
                  <a:off x="1227772" y="6217217"/>
                  <a:ext cx="8226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b="1" dirty="0"/>
                    <a:t>4w EPI</a:t>
                  </a:r>
                </a:p>
              </p:txBody>
            </p:sp>
          </p:grpSp>
        </p:grpSp>
        <p:pic>
          <p:nvPicPr>
            <p:cNvPr id="73" name="Bildobjekt 72">
              <a:extLst>
                <a:ext uri="{FF2B5EF4-FFF2-40B4-BE49-F238E27FC236}">
                  <a16:creationId xmlns:a16="http://schemas.microsoft.com/office/drawing/2014/main" id="{3A5933D0-1658-7F40-9FB0-C96DEE678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28622" y="4091316"/>
              <a:ext cx="1620000" cy="96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4" name="Bildobjekt 73">
              <a:extLst>
                <a:ext uri="{FF2B5EF4-FFF2-40B4-BE49-F238E27FC236}">
                  <a16:creationId xmlns:a16="http://schemas.microsoft.com/office/drawing/2014/main" id="{690DA375-966E-3F47-B4EA-91BB68842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28685" y="3912634"/>
              <a:ext cx="1620000" cy="14086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1" name="Bildobjekt 90">
              <a:extLst>
                <a:ext uri="{FF2B5EF4-FFF2-40B4-BE49-F238E27FC236}">
                  <a16:creationId xmlns:a16="http://schemas.microsoft.com/office/drawing/2014/main" id="{9F3B5499-E255-054E-B6B4-A64B16AC8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636571" y="3321366"/>
              <a:ext cx="2442021" cy="1710000"/>
            </a:xfrm>
            <a:prstGeom prst="rect">
              <a:avLst/>
            </a:prstGeom>
          </p:spPr>
        </p:pic>
      </p:grpSp>
      <p:grpSp>
        <p:nvGrpSpPr>
          <p:cNvPr id="94" name="Grupp 93">
            <a:extLst>
              <a:ext uri="{FF2B5EF4-FFF2-40B4-BE49-F238E27FC236}">
                <a16:creationId xmlns:a16="http://schemas.microsoft.com/office/drawing/2014/main" id="{8D8BE91E-A284-7547-A10F-DA8523E8B291}"/>
              </a:ext>
            </a:extLst>
          </p:cNvPr>
          <p:cNvGrpSpPr/>
          <p:nvPr/>
        </p:nvGrpSpPr>
        <p:grpSpPr>
          <a:xfrm>
            <a:off x="467411" y="4599591"/>
            <a:ext cx="4452607" cy="1671383"/>
            <a:chOff x="247610" y="4587784"/>
            <a:chExt cx="4452607" cy="1671383"/>
          </a:xfrm>
        </p:grpSpPr>
        <p:grpSp>
          <p:nvGrpSpPr>
            <p:cNvPr id="100" name="Grupp 99">
              <a:extLst>
                <a:ext uri="{FF2B5EF4-FFF2-40B4-BE49-F238E27FC236}">
                  <a16:creationId xmlns:a16="http://schemas.microsoft.com/office/drawing/2014/main" id="{413708E6-BF5C-084C-ACDA-91F0729A0FC6}"/>
                </a:ext>
              </a:extLst>
            </p:cNvPr>
            <p:cNvGrpSpPr/>
            <p:nvPr/>
          </p:nvGrpSpPr>
          <p:grpSpPr>
            <a:xfrm>
              <a:off x="247610" y="4587784"/>
              <a:ext cx="2055080" cy="1358178"/>
              <a:chOff x="410343" y="6223394"/>
              <a:chExt cx="2055080" cy="1358178"/>
            </a:xfrm>
          </p:grpSpPr>
          <p:sp>
            <p:nvSpPr>
              <p:cNvPr id="101" name="textruta 100">
                <a:extLst>
                  <a:ext uri="{FF2B5EF4-FFF2-40B4-BE49-F238E27FC236}">
                    <a16:creationId xmlns:a16="http://schemas.microsoft.com/office/drawing/2014/main" id="{BA69C46F-E018-124F-A98D-B1B135E30FE0}"/>
                  </a:ext>
                </a:extLst>
              </p:cNvPr>
              <p:cNvSpPr txBox="1"/>
              <p:nvPr/>
            </p:nvSpPr>
            <p:spPr>
              <a:xfrm>
                <a:off x="416258" y="7350740"/>
                <a:ext cx="48442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900" dirty="0"/>
                  <a:t>HSP90</a:t>
                </a:r>
              </a:p>
            </p:txBody>
          </p:sp>
          <p:pic>
            <p:nvPicPr>
              <p:cNvPr id="102" name="Bildobjekt 101">
                <a:extLst>
                  <a:ext uri="{FF2B5EF4-FFF2-40B4-BE49-F238E27FC236}">
                    <a16:creationId xmlns:a16="http://schemas.microsoft.com/office/drawing/2014/main" id="{419EC6FD-7DC2-584E-9114-4C4F941BDD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5423" y="7401589"/>
                <a:ext cx="1620000" cy="11856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03" name="textruta 102">
                <a:extLst>
                  <a:ext uri="{FF2B5EF4-FFF2-40B4-BE49-F238E27FC236}">
                    <a16:creationId xmlns:a16="http://schemas.microsoft.com/office/drawing/2014/main" id="{65760B8F-1820-C54E-9CEB-4384DEFAE510}"/>
                  </a:ext>
                </a:extLst>
              </p:cNvPr>
              <p:cNvSpPr txBox="1"/>
              <p:nvPr/>
            </p:nvSpPr>
            <p:spPr>
              <a:xfrm>
                <a:off x="521721" y="7200045"/>
                <a:ext cx="37382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900" dirty="0"/>
                  <a:t>ACC</a:t>
                </a:r>
              </a:p>
            </p:txBody>
          </p:sp>
          <p:pic>
            <p:nvPicPr>
              <p:cNvPr id="104" name="Bildobjekt 103">
                <a:extLst>
                  <a:ext uri="{FF2B5EF4-FFF2-40B4-BE49-F238E27FC236}">
                    <a16:creationId xmlns:a16="http://schemas.microsoft.com/office/drawing/2014/main" id="{B326F6A6-52A7-8841-86FF-380BCBABA4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45423" y="7259557"/>
                <a:ext cx="1620000" cy="9768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05" name="textruta 104">
                <a:extLst>
                  <a:ext uri="{FF2B5EF4-FFF2-40B4-BE49-F238E27FC236}">
                    <a16:creationId xmlns:a16="http://schemas.microsoft.com/office/drawing/2014/main" id="{B6603AEF-47FA-CB42-9191-E22CC245161D}"/>
                  </a:ext>
                </a:extLst>
              </p:cNvPr>
              <p:cNvSpPr txBox="1"/>
              <p:nvPr/>
            </p:nvSpPr>
            <p:spPr>
              <a:xfrm>
                <a:off x="483247" y="7064083"/>
                <a:ext cx="42191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900" dirty="0"/>
                  <a:t>IRS-1</a:t>
                </a:r>
              </a:p>
            </p:txBody>
          </p:sp>
          <p:pic>
            <p:nvPicPr>
              <p:cNvPr id="106" name="Bildobjekt 105">
                <a:extLst>
                  <a:ext uri="{FF2B5EF4-FFF2-40B4-BE49-F238E27FC236}">
                    <a16:creationId xmlns:a16="http://schemas.microsoft.com/office/drawing/2014/main" id="{CE7A61FA-D1BE-A049-B949-3AF1A052CC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5423" y="7105764"/>
                <a:ext cx="1620000" cy="1200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07" name="textruta 106">
                <a:extLst>
                  <a:ext uri="{FF2B5EF4-FFF2-40B4-BE49-F238E27FC236}">
                    <a16:creationId xmlns:a16="http://schemas.microsoft.com/office/drawing/2014/main" id="{BE4281CF-1A83-9C41-9C34-0A80219C2388}"/>
                  </a:ext>
                </a:extLst>
              </p:cNvPr>
              <p:cNvSpPr txBox="1"/>
              <p:nvPr/>
            </p:nvSpPr>
            <p:spPr>
              <a:xfrm>
                <a:off x="410343" y="6716785"/>
                <a:ext cx="49244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900" dirty="0"/>
                  <a:t>GLUT4</a:t>
                </a:r>
              </a:p>
            </p:txBody>
          </p:sp>
          <p:sp>
            <p:nvSpPr>
              <p:cNvPr id="108" name="textruta 107">
                <a:extLst>
                  <a:ext uri="{FF2B5EF4-FFF2-40B4-BE49-F238E27FC236}">
                    <a16:creationId xmlns:a16="http://schemas.microsoft.com/office/drawing/2014/main" id="{7DF1665F-AB82-0247-803C-B820D758CAFB}"/>
                  </a:ext>
                </a:extLst>
              </p:cNvPr>
              <p:cNvSpPr txBox="1"/>
              <p:nvPr/>
            </p:nvSpPr>
            <p:spPr>
              <a:xfrm>
                <a:off x="416258" y="6862963"/>
                <a:ext cx="48442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900" dirty="0"/>
                  <a:t>HSP90</a:t>
                </a:r>
              </a:p>
            </p:txBody>
          </p:sp>
          <p:pic>
            <p:nvPicPr>
              <p:cNvPr id="109" name="Bildobjekt 108">
                <a:extLst>
                  <a:ext uri="{FF2B5EF4-FFF2-40B4-BE49-F238E27FC236}">
                    <a16:creationId xmlns:a16="http://schemas.microsoft.com/office/drawing/2014/main" id="{1F988EF9-C8D6-DA46-8238-F8BB75873D88}"/>
                  </a:ext>
                </a:extLst>
              </p:cNvPr>
              <p:cNvPicPr>
                <a:picLocks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45423" y="6931194"/>
                <a:ext cx="1620000" cy="108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10" name="Bildobjekt 109">
                <a:extLst>
                  <a:ext uri="{FF2B5EF4-FFF2-40B4-BE49-F238E27FC236}">
                    <a16:creationId xmlns:a16="http://schemas.microsoft.com/office/drawing/2014/main" id="{BD09D7D4-33BC-D147-B76D-F79865D67C81}"/>
                  </a:ext>
                </a:extLst>
              </p:cNvPr>
              <p:cNvPicPr>
                <a:picLocks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45423" y="6751290"/>
                <a:ext cx="1620000" cy="144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11" name="textruta 110">
                <a:extLst>
                  <a:ext uri="{FF2B5EF4-FFF2-40B4-BE49-F238E27FC236}">
                    <a16:creationId xmlns:a16="http://schemas.microsoft.com/office/drawing/2014/main" id="{A286F5A0-555F-1F43-8BCC-579D5863C701}"/>
                  </a:ext>
                </a:extLst>
              </p:cNvPr>
              <p:cNvSpPr txBox="1"/>
              <p:nvPr/>
            </p:nvSpPr>
            <p:spPr>
              <a:xfrm>
                <a:off x="1444071" y="6523256"/>
                <a:ext cx="417102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50" b="1" dirty="0"/>
                  <a:t>HFD</a:t>
                </a:r>
              </a:p>
            </p:txBody>
          </p:sp>
          <p:sp>
            <p:nvSpPr>
              <p:cNvPr id="112" name="textruta 111">
                <a:extLst>
                  <a:ext uri="{FF2B5EF4-FFF2-40B4-BE49-F238E27FC236}">
                    <a16:creationId xmlns:a16="http://schemas.microsoft.com/office/drawing/2014/main" id="{8BFF3D62-DEB8-9649-B127-63D79FC73573}"/>
                  </a:ext>
                </a:extLst>
              </p:cNvPr>
              <p:cNvSpPr txBox="1"/>
              <p:nvPr/>
            </p:nvSpPr>
            <p:spPr>
              <a:xfrm>
                <a:off x="1993543" y="6523256"/>
                <a:ext cx="40588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50" b="1" dirty="0"/>
                  <a:t>REV</a:t>
                </a:r>
              </a:p>
            </p:txBody>
          </p:sp>
          <p:sp>
            <p:nvSpPr>
              <p:cNvPr id="113" name="textruta 112">
                <a:extLst>
                  <a:ext uri="{FF2B5EF4-FFF2-40B4-BE49-F238E27FC236}">
                    <a16:creationId xmlns:a16="http://schemas.microsoft.com/office/drawing/2014/main" id="{AE3238C0-191D-2E4C-AE8F-6831E7122CB0}"/>
                  </a:ext>
                </a:extLst>
              </p:cNvPr>
              <p:cNvSpPr txBox="1"/>
              <p:nvPr/>
            </p:nvSpPr>
            <p:spPr>
              <a:xfrm>
                <a:off x="844194" y="6523256"/>
                <a:ext cx="553357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50" b="1" dirty="0"/>
                  <a:t>CHOW</a:t>
                </a:r>
              </a:p>
            </p:txBody>
          </p:sp>
          <p:cxnSp>
            <p:nvCxnSpPr>
              <p:cNvPr id="114" name="Rak 113">
                <a:extLst>
                  <a:ext uri="{FF2B5EF4-FFF2-40B4-BE49-F238E27FC236}">
                    <a16:creationId xmlns:a16="http://schemas.microsoft.com/office/drawing/2014/main" id="{98272684-6B84-FA4E-8C4C-DB03512A13F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30044" y="6716930"/>
                <a:ext cx="50353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Rak 114">
                <a:extLst>
                  <a:ext uri="{FF2B5EF4-FFF2-40B4-BE49-F238E27FC236}">
                    <a16:creationId xmlns:a16="http://schemas.microsoft.com/office/drawing/2014/main" id="{4C57635C-A2AB-1F4D-B2B9-868B497783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383148" y="6716930"/>
                <a:ext cx="50433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Rak 115">
                <a:extLst>
                  <a:ext uri="{FF2B5EF4-FFF2-40B4-BE49-F238E27FC236}">
                    <a16:creationId xmlns:a16="http://schemas.microsoft.com/office/drawing/2014/main" id="{513469AF-2E56-0C4B-9643-1184BC5D95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6893" y="6716930"/>
                <a:ext cx="4717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textruta 116">
                <a:extLst>
                  <a:ext uri="{FF2B5EF4-FFF2-40B4-BE49-F238E27FC236}">
                    <a16:creationId xmlns:a16="http://schemas.microsoft.com/office/drawing/2014/main" id="{27154720-C5CE-0B43-B28E-4882BB38B987}"/>
                  </a:ext>
                </a:extLst>
              </p:cNvPr>
              <p:cNvSpPr txBox="1"/>
              <p:nvPr/>
            </p:nvSpPr>
            <p:spPr>
              <a:xfrm>
                <a:off x="1259043" y="6223394"/>
                <a:ext cx="9396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12w EPI</a:t>
                </a:r>
              </a:p>
            </p:txBody>
          </p:sp>
        </p:grpSp>
        <p:grpSp>
          <p:nvGrpSpPr>
            <p:cNvPr id="96" name="Grupp 95">
              <a:extLst>
                <a:ext uri="{FF2B5EF4-FFF2-40B4-BE49-F238E27FC236}">
                  <a16:creationId xmlns:a16="http://schemas.microsoft.com/office/drawing/2014/main" id="{8699C676-536C-8646-8D96-F5ACD814F790}"/>
                </a:ext>
              </a:extLst>
            </p:cNvPr>
            <p:cNvGrpSpPr/>
            <p:nvPr/>
          </p:nvGrpSpPr>
          <p:grpSpPr>
            <a:xfrm>
              <a:off x="2420698" y="4747167"/>
              <a:ext cx="2279519" cy="1512000"/>
              <a:chOff x="2420698" y="4747167"/>
              <a:chExt cx="2279519" cy="1512000"/>
            </a:xfrm>
          </p:grpSpPr>
          <p:pic>
            <p:nvPicPr>
              <p:cNvPr id="97" name="Bildobjekt 96">
                <a:extLst>
                  <a:ext uri="{FF2B5EF4-FFF2-40B4-BE49-F238E27FC236}">
                    <a16:creationId xmlns:a16="http://schemas.microsoft.com/office/drawing/2014/main" id="{3844CA16-1F86-FB42-8560-1EBF5C69DD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/>
              <a:srcRect t="24335" r="22382"/>
              <a:stretch/>
            </p:blipFill>
            <p:spPr>
              <a:xfrm>
                <a:off x="2420698" y="4747167"/>
                <a:ext cx="1874712" cy="1512000"/>
              </a:xfrm>
              <a:prstGeom prst="rect">
                <a:avLst/>
              </a:prstGeom>
            </p:spPr>
          </p:pic>
          <p:pic>
            <p:nvPicPr>
              <p:cNvPr id="98" name="Bildobjekt 97">
                <a:extLst>
                  <a:ext uri="{FF2B5EF4-FFF2-40B4-BE49-F238E27FC236}">
                    <a16:creationId xmlns:a16="http://schemas.microsoft.com/office/drawing/2014/main" id="{002B5011-5D0C-7D46-A296-F92D9DEC13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/>
              <a:srcRect l="79298" t="38900" b="40772"/>
              <a:stretch/>
            </p:blipFill>
            <p:spPr>
              <a:xfrm>
                <a:off x="4216176" y="4860590"/>
                <a:ext cx="484041" cy="402076"/>
              </a:xfrm>
              <a:prstGeom prst="rect">
                <a:avLst/>
              </a:prstGeom>
            </p:spPr>
          </p:pic>
        </p:grpSp>
      </p:grpSp>
      <p:sp>
        <p:nvSpPr>
          <p:cNvPr id="95" name="textruta 94">
            <a:extLst>
              <a:ext uri="{FF2B5EF4-FFF2-40B4-BE49-F238E27FC236}">
                <a16:creationId xmlns:a16="http://schemas.microsoft.com/office/drawing/2014/main" id="{D322D181-0E62-F84C-B0E6-28C0F222E72A}"/>
              </a:ext>
            </a:extLst>
          </p:cNvPr>
          <p:cNvSpPr txBox="1"/>
          <p:nvPr/>
        </p:nvSpPr>
        <p:spPr>
          <a:xfrm>
            <a:off x="0" y="0"/>
            <a:ext cx="18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Supplement Fig. 5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AD2B340C-868F-254F-B989-D81A370C678F}"/>
              </a:ext>
            </a:extLst>
          </p:cNvPr>
          <p:cNvSpPr txBox="1"/>
          <p:nvPr/>
        </p:nvSpPr>
        <p:spPr>
          <a:xfrm>
            <a:off x="3508131" y="4642338"/>
            <a:ext cx="583814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50" b="1" dirty="0"/>
              <a:t>12w EPI</a:t>
            </a:r>
          </a:p>
        </p:txBody>
      </p:sp>
    </p:spTree>
    <p:extLst>
      <p:ext uri="{BB962C8B-B14F-4D97-AF65-F5344CB8AC3E}">
        <p14:creationId xmlns:p14="http://schemas.microsoft.com/office/powerpoint/2010/main" val="1990045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1564</TotalTime>
  <Words>67</Words>
  <Application>Microsoft Macintosh PowerPoint</Application>
  <PresentationFormat>Bredbild</PresentationFormat>
  <Paragraphs>44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Microsoft Office User</dc:creator>
  <cp:lastModifiedBy>Microsoft Office User</cp:lastModifiedBy>
  <cp:revision>9</cp:revision>
  <dcterms:created xsi:type="dcterms:W3CDTF">2022-04-06T07:33:31Z</dcterms:created>
  <dcterms:modified xsi:type="dcterms:W3CDTF">2022-06-21T10:44:24Z</dcterms:modified>
</cp:coreProperties>
</file>