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8"/>
    <p:restoredTop sz="71855"/>
  </p:normalViewPr>
  <p:slideViewPr>
    <p:cSldViewPr snapToGrid="0" snapToObjects="1">
      <p:cViewPr varScale="1">
        <p:scale>
          <a:sx n="66" d="100"/>
          <a:sy n="66" d="100"/>
        </p:scale>
        <p:origin x="-89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47516-A7BC-044B-82D0-96364F3FBE8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89E1D-4293-BD4F-9C09-FBE4DFABC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6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Figure 1: Sirt3-KO mouse embryonic fibroblasts show no alternation in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ΔΨ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Representative flow cytometry histogram of Rhodamine-123 fluorescence intensity in (B-D) WT and (F-H) Sirt3-KO mouse embryonic fibroblasts. Histogram (A) represents unlabeled cells that depict auto-fluorescence. Histogram (E)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 a high dose of rhodamine-123 (20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M) to illustrate a non-quenched mode.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89E1D-4293-BD4F-9C09-FBE4DFABC8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96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Figure 2: Sirt3-KO mouse embryonic fibroblasts show elevated mitochondrial Ca</a:t>
            </a:r>
            <a:r>
              <a:rPr lang="en-CA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2+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levels. Representative flow cytometry histogram of Rhodamine-2 fluorescence intensity in (B-D) WT and (F-H) Sirt3-KO mouse embryonic fibroblasts.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right-shift in the Rhodamine-2 intensity profile in Sirt3-KO cells, indicative of a higher mitochondrial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en-CA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2+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 to (B-D) WT cells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Histograms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and (B) represents unlabeled cells that depict auto-fluorescence.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89E1D-4293-BD4F-9C09-FBE4DFABC8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49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Figure 3: Sirt3-KO mouse embryonic fibroblasts show lower mitochondrial mass.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Representative two parameter histogram dot plot displays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MTGreen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intensity on the x axis vs. propidium iodide intensity on the y axis. Lower right quadrant depicts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MTGreen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positive mouse embryonic fibroblasts. There is a down-shift in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MTGreen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intensity profile in (G- I) Sirt3-KO cells, indicative of a lower mitochondrial mass compared to (B-E) WT cells.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Histograms (A) and (B) represents unlabeled cells that depict auto-fluorescence. </a:t>
            </a:r>
            <a:endParaRPr lang="en-CA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89E1D-4293-BD4F-9C09-FBE4DFABC8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9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Figure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Ponceau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staining of mitochondrial protein extract blots used in Figure 2. Protein load normalization values for the data presented in Figure 2 were derived from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filter staining.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89E1D-4293-BD4F-9C09-FBE4DFABC8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9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0F722-EFA3-21FB-3804-585EC126F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B838A0-643A-30D6-81AE-10D8813A2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D9074E-F068-F992-FF2B-37160C425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500AEF-30A8-C2F4-ADA9-A9F67A23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0E2BC9-D0A0-3622-9539-F89F784D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1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C28-3429-DD45-376E-67C5B832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2F8BA7-7861-0C86-3200-0B3927CDE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C2D1E7-B822-7FBD-45EE-16816A2E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1AFF4B-7F59-4474-ADA9-8183B682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2EBF9-ABEF-C2A0-EFDE-97C3EB7A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40F0CC-5B8D-0B07-4BA6-1F4F8629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00C3B9-3A19-EA9C-DA11-0B349A835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0EA0F7-02F9-0BEC-6E05-A8557127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175380-1545-56D3-1F22-9CFB2F13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13BCF-89CD-0B4F-D6CF-9A011F98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43423F-E988-4412-5C20-B6E85C5D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5A5B08-1813-1F9C-462E-79899630E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DB270F-D532-71CB-FA60-8327EE8A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725F33-345D-4EEF-7CF1-D0040F40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C14F0C-B4E0-2FBE-228E-6037D532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EC877-0910-BD9F-617E-D1C9E7F2C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084BB5-C35B-B3E3-AC96-9A9EA84D4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29265-BB92-69A6-3D0E-4F9BF9D0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773AC-AFA4-CEBC-237D-34EB9BCC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1DFBEB-AB3F-9947-B20F-88F2F96F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6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99523-DF3E-0201-03C7-B0CC0935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7D0C5B-1036-62FE-A56D-B4C3A20E0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05ABD4-C4B3-6F11-1E7E-CD343D723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B4A1A4-7290-4E10-D846-C898672D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C16791-D244-5FCD-D6E5-75985967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A076D7-796B-3CF2-C4D0-4EC1CA08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8225E-4C5D-B2F7-0184-FE66E5DA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B91CE7-7EE8-1812-BB19-ED0028845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FE5FB2-420D-4BCF-F67F-80D27C32E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3D87D5-F0AD-ABB2-C32D-3A4F60B6B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959F584-B7E3-1C6D-783B-D47343BE6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2359AD-4C88-6D09-F109-1DD82439A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57566B3-AA2A-F1E7-973D-E889E892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EA136A-BE23-E8DD-5D5E-005B4165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7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98C2E-3037-9CB7-F2DD-730948BC9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B17C4D-3411-F9E9-6361-FA8CECE1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B88BF5-0D1C-96B6-006A-0C696421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DD04BE-F0D3-265E-038C-6B38BFAC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0C09633-7678-0A8A-E01A-6F433504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7E0D7A-458E-173B-4927-27A74D16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C16270-93FE-6D8A-7671-FF8F868C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C1B87-BA22-5AB5-B1C1-6B965F95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27BFB4-63CA-3878-9214-65768385A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910BA8-C865-2A98-E5E0-0381728EC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E2F16C-C01A-6427-340B-1DB658F5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240C8-30EB-DABE-AFD4-B82E8E19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E252D2-64F4-351A-1756-963F10ED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9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4992C-67FE-D9D2-FEC1-42E6DABD6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179651-7864-BD20-70C3-BC17F8F58A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CE6AF-A5C6-BCE0-2FD2-62937775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AFD301-6B78-4319-7D1F-8DE4364A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AB831-8CCA-ABC3-7559-C2F9D9EA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A8E2B6-3F9C-6ED9-2C2D-EEB69081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DE33DB-246E-4571-6A9B-AC9A917F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686937-A5B2-FAFA-21CB-46B5A9161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E6A88-A90E-02BF-D302-A10E8F391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7014A-B3DB-BD4F-8336-EB511A5AD826}" type="datetimeFigureOut">
              <a:rPr lang="en-US" smtClean="0"/>
              <a:t>22-07-16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1592B0-DDC3-F8BA-42CD-E32B662AE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9A3D6F-61FF-70CA-B03A-1D445C021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74D8B-FDC1-724B-89EB-47C0C8020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9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2D72F62C-65A9-6680-73BB-04CE03CF9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50" y="469900"/>
            <a:ext cx="5194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0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1A6DC55E-F4E0-20E5-FBFF-3CAFA3801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216" y="-1"/>
            <a:ext cx="5795255" cy="655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88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C193E2-802B-F809-6AD0-655BE41E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631" y="0"/>
            <a:ext cx="3194469" cy="6710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6893C2-771A-1B61-44EF-6ABE166104E5}"/>
              </a:ext>
            </a:extLst>
          </p:cNvPr>
          <p:cNvSpPr txBox="1"/>
          <p:nvPr/>
        </p:nvSpPr>
        <p:spPr>
          <a:xfrm>
            <a:off x="4423018" y="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8A6ECB-0312-0153-ED3C-2DFFD7645BB8}"/>
              </a:ext>
            </a:extLst>
          </p:cNvPr>
          <p:cNvSpPr txBox="1"/>
          <p:nvPr/>
        </p:nvSpPr>
        <p:spPr>
          <a:xfrm>
            <a:off x="4427315" y="122452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26036A-55B0-CB54-B28D-0B3123E9607C}"/>
              </a:ext>
            </a:extLst>
          </p:cNvPr>
          <p:cNvSpPr txBox="1"/>
          <p:nvPr/>
        </p:nvSpPr>
        <p:spPr>
          <a:xfrm>
            <a:off x="4446957" y="244905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9D13F9-5454-6F5A-800A-9722758D1258}"/>
              </a:ext>
            </a:extLst>
          </p:cNvPr>
          <p:cNvSpPr txBox="1"/>
          <p:nvPr/>
        </p:nvSpPr>
        <p:spPr>
          <a:xfrm>
            <a:off x="4464062" y="369233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29587F-3A40-93B0-55EE-CF0E33BCF82C}"/>
              </a:ext>
            </a:extLst>
          </p:cNvPr>
          <p:cNvSpPr txBox="1"/>
          <p:nvPr/>
        </p:nvSpPr>
        <p:spPr>
          <a:xfrm>
            <a:off x="4452568" y="489810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F7B439-9A06-E5DE-CA1B-4C34BBA820CE}"/>
              </a:ext>
            </a:extLst>
          </p:cNvPr>
          <p:cNvSpPr txBox="1"/>
          <p:nvPr/>
        </p:nvSpPr>
        <p:spPr>
          <a:xfrm>
            <a:off x="6060865" y="240928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DF7A0C-AA30-E485-C57E-D53FE0245473}"/>
              </a:ext>
            </a:extLst>
          </p:cNvPr>
          <p:cNvSpPr txBox="1"/>
          <p:nvPr/>
        </p:nvSpPr>
        <p:spPr>
          <a:xfrm>
            <a:off x="6026041" y="120464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48EBD2-A37B-8779-4A80-C5CE340BDBFE}"/>
              </a:ext>
            </a:extLst>
          </p:cNvPr>
          <p:cNvSpPr txBox="1"/>
          <p:nvPr/>
        </p:nvSpPr>
        <p:spPr>
          <a:xfrm>
            <a:off x="6041629" y="369576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0A6434-A719-7BCA-EF0E-654CF825A775}"/>
              </a:ext>
            </a:extLst>
          </p:cNvPr>
          <p:cNvSpPr txBox="1"/>
          <p:nvPr/>
        </p:nvSpPr>
        <p:spPr>
          <a:xfrm>
            <a:off x="6026041" y="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76E7D3-576C-D969-42C2-0D2E3A0815B8}"/>
              </a:ext>
            </a:extLst>
          </p:cNvPr>
          <p:cNvSpPr txBox="1"/>
          <p:nvPr/>
        </p:nvSpPr>
        <p:spPr>
          <a:xfrm>
            <a:off x="6006805" y="4898104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023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ceau-Final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74" y="1289333"/>
            <a:ext cx="6598717" cy="410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91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337</Words>
  <Application>Microsoft Macintosh PowerPoint</Application>
  <PresentationFormat>Custom</PresentationFormat>
  <Paragraphs>18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James</cp:lastModifiedBy>
  <cp:revision>10</cp:revision>
  <dcterms:created xsi:type="dcterms:W3CDTF">2022-05-16T23:44:15Z</dcterms:created>
  <dcterms:modified xsi:type="dcterms:W3CDTF">2022-07-16T12:36:27Z</dcterms:modified>
</cp:coreProperties>
</file>