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6858000" cy="9144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346">
          <p15:clr>
            <a:srgbClr val="A4A3A4"/>
          </p15:clr>
        </p15:guide>
        <p15:guide id="4" pos="3974">
          <p15:clr>
            <a:srgbClr val="A4A3A4"/>
          </p15:clr>
        </p15:guide>
        <p15:guide id="5" pos="981" userDrawn="1">
          <p15:clr>
            <a:srgbClr val="A4A3A4"/>
          </p15:clr>
        </p15:guide>
        <p15:guide id="6" pos="30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543" autoAdjust="0"/>
  </p:normalViewPr>
  <p:slideViewPr>
    <p:cSldViewPr>
      <p:cViewPr>
        <p:scale>
          <a:sx n="150" d="100"/>
          <a:sy n="150" d="100"/>
        </p:scale>
        <p:origin x="1470" y="-3666"/>
      </p:cViewPr>
      <p:guideLst>
        <p:guide orient="horz" pos="2880"/>
        <p:guide pos="2160"/>
        <p:guide pos="346"/>
        <p:guide pos="3974"/>
        <p:guide pos="981"/>
        <p:guide pos="30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438DE-8419-4D34-AF93-B184B0438E9E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3CAC7-8219-418F-A48C-BC23BAC53B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23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E36EB-3B18-4FB1-83D8-889709389EB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247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3CAC7-8219-418F-A48C-BC23BAC53B3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851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me-suite.org/tools/me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23" b="58397"/>
          <a:stretch/>
        </p:blipFill>
        <p:spPr bwMode="auto">
          <a:xfrm>
            <a:off x="548680" y="889750"/>
            <a:ext cx="5760000" cy="591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/>
        </p:nvSpPr>
        <p:spPr>
          <a:xfrm>
            <a:off x="2122120" y="827584"/>
            <a:ext cx="802824" cy="604867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3789040" y="827584"/>
            <a:ext cx="774000" cy="604867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2124869" y="719001"/>
            <a:ext cx="792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132856" y="531245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b="1" dirty="0">
                <a:latin typeface="Arial" panose="020B0604020202020204" pitchFamily="34" charset="0"/>
                <a:cs typeface="Arial" panose="020B0604020202020204" pitchFamily="34" charset="0"/>
              </a:rPr>
              <a:t>miR159.1-5</a:t>
            </a:r>
            <a:endParaRPr lang="zh-CN" alt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89040" y="719001"/>
            <a:ext cx="774000" cy="720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3753607" y="531245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b="1" dirty="0">
                <a:latin typeface="Arial" panose="020B0604020202020204" pitchFamily="34" charset="0"/>
                <a:cs typeface="Arial" panose="020B0604020202020204" pitchFamily="34" charset="0"/>
              </a:rPr>
              <a:t>miR159.2-5</a:t>
            </a:r>
            <a:endParaRPr lang="zh-CN" alt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52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03" r="31123" b="16794"/>
          <a:stretch/>
        </p:blipFill>
        <p:spPr bwMode="auto">
          <a:xfrm>
            <a:off x="573583" y="643246"/>
            <a:ext cx="5760000" cy="591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/>
        </p:nvSpPr>
        <p:spPr>
          <a:xfrm>
            <a:off x="2708920" y="731756"/>
            <a:ext cx="702000" cy="604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523750" y="731756"/>
            <a:ext cx="630000" cy="604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531195" y="7524328"/>
            <a:ext cx="57594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S1. 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Conservation profile of fold back sequences of all the </a:t>
            </a:r>
            <a:r>
              <a:rPr lang="en-US" altLang="zh-CN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MIR159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genes with sibling mature miRNA sequences marked in box. Conservation logos made by MEME (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http://meme-suite.org/tools/meme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are included below with sibling mature miRNA sequences marked in box.</a:t>
            </a:r>
            <a:endParaRPr lang="zh-CN" alt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523750" y="607242"/>
            <a:ext cx="630000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4437112" y="408496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b="1" dirty="0">
                <a:latin typeface="Arial" panose="020B0604020202020204" pitchFamily="34" charset="0"/>
                <a:cs typeface="Arial" panose="020B0604020202020204" pitchFamily="34" charset="0"/>
              </a:rPr>
              <a:t>miR159.1-3</a:t>
            </a:r>
            <a:endParaRPr lang="zh-CN" alt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709149" y="610302"/>
            <a:ext cx="702000" cy="720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654968" y="408496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b="1" dirty="0">
                <a:latin typeface="Arial" panose="020B0604020202020204" pitchFamily="34" charset="0"/>
                <a:cs typeface="Arial" panose="020B0604020202020204" pitchFamily="34" charset="0"/>
              </a:rPr>
              <a:t>miR159.2-3</a:t>
            </a:r>
            <a:endParaRPr lang="zh-CN" alt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77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35529</TotalTime>
  <Words>57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主题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tfliu</dc:creator>
  <cp:lastModifiedBy>M</cp:lastModifiedBy>
  <cp:revision>62</cp:revision>
  <dcterms:created xsi:type="dcterms:W3CDTF">2016-01-21T06:57:48Z</dcterms:created>
  <dcterms:modified xsi:type="dcterms:W3CDTF">2022-05-19T07:45:37Z</dcterms:modified>
</cp:coreProperties>
</file>