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19F4C-7250-2387-2995-DC8DB40E3097}" v="4" dt="2022-05-20T07:26:56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74005"/>
  </p:normalViewPr>
  <p:slideViewPr>
    <p:cSldViewPr snapToGrid="0" snapToObjects="1">
      <p:cViewPr varScale="1">
        <p:scale>
          <a:sx n="90" d="100"/>
          <a:sy n="90" d="100"/>
        </p:scale>
        <p:origin x="23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ゲスト ユーザー" userId="S::urn:spo:anon#b1f4d470e016f77d775050880c8624f01f7cbb43993006d5cfce3ecc9bd78071::" providerId="AD" clId="Web-{A6019F4C-7250-2387-2995-DC8DB40E3097}"/>
    <pc:docChg chg="modSld">
      <pc:chgData name="ゲスト ユーザー" userId="S::urn:spo:anon#b1f4d470e016f77d775050880c8624f01f7cbb43993006d5cfce3ecc9bd78071::" providerId="AD" clId="Web-{A6019F4C-7250-2387-2995-DC8DB40E3097}" dt="2022-05-20T07:26:56.452" v="1" actId="20577"/>
      <pc:docMkLst>
        <pc:docMk/>
      </pc:docMkLst>
      <pc:sldChg chg="modSp">
        <pc:chgData name="ゲスト ユーザー" userId="S::urn:spo:anon#b1f4d470e016f77d775050880c8624f01f7cbb43993006d5cfce3ecc9bd78071::" providerId="AD" clId="Web-{A6019F4C-7250-2387-2995-DC8DB40E3097}" dt="2022-05-20T07:26:56.452" v="1" actId="20577"/>
        <pc:sldMkLst>
          <pc:docMk/>
          <pc:sldMk cId="2713965710" sldId="256"/>
        </pc:sldMkLst>
        <pc:spChg chg="mod">
          <ac:chgData name="ゲスト ユーザー" userId="S::urn:spo:anon#b1f4d470e016f77d775050880c8624f01f7cbb43993006d5cfce3ecc9bd78071::" providerId="AD" clId="Web-{A6019F4C-7250-2387-2995-DC8DB40E3097}" dt="2022-05-20T07:26:56.452" v="1" actId="20577"/>
          <ac:spMkLst>
            <pc:docMk/>
            <pc:sldMk cId="2713965710" sldId="256"/>
            <ac:spMk id="8" creationId="{FE61D021-D9E4-8343-4252-EC43967EBD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B90C2-2790-2648-9B8E-0F5977EA2625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B644B-1733-6C4A-A34D-1FBEDF8845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076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1B644B-1733-6C4A-A34D-1FBEDF88451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9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E4F961-C6A5-0BDF-715A-2BB0FA107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BB0F6CC-A520-A79A-9A03-1E382374B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767536-0DD2-BA1D-5E0E-16D6A617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B6512F-D4A0-9D84-816E-C64E3DEE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C0468-5938-A3F0-ED65-CD03A4C01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16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A62FB-8684-3E3D-81A3-C27FF597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E4CB15-361F-A7A5-04DF-D9A3374F4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F574B5-E860-02B8-E138-7C179028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8158C-3F42-11A2-41AA-26D77D2C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22D94C-70E3-0C4C-CDF2-35C636B72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80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06F3CE-C567-2F91-FEFA-B25D34463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77A154-F1D7-8035-D974-F4E86C746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DC4B21-B9E2-44C2-1E33-2F67C255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859870-9D6E-6118-3F6A-8D419C40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6BA990-DBAD-218B-21A6-9138C89A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62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BEABF-C121-92E9-D0B5-FF451297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8509BC-D42F-FADC-824E-C4513F0C3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3DE55F-9B55-D51F-1AB0-6ABDD21F0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A493FB-826E-F35F-3879-C51CEC3B6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9CD56-0AF7-2ED2-C4CE-68E9FEA4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28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28ABFA-A5D4-E120-754B-E56549A26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41CDDA-2150-4465-DFFE-5C5275F3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FDBF4A-84A2-9081-188C-2A7A2D8FF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AD0327-0332-4035-CD0C-468EC2BEE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6F3566-98C7-0309-03FE-1F1DFFDB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89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6410A6-6D30-0C9D-D86F-6B61B69D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C8D2E3-C245-6438-B1D9-BB78E45A4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3AC9A2-FA69-E31F-BE7D-AEAD86297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B845DF-B4A8-AAFE-34DD-B02F305A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4D87F5-2B29-9DC8-FC93-AB6E1078B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ADDA87-435D-7BA9-7AD4-321B9A31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50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60F23B-1E90-0A14-5C8E-BEBF0691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1C6D68-85B0-DD34-7819-3F989FC70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9CA610-926A-95DD-DC20-994DA7850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E099C13-6B1E-8CBB-7328-7AA112C2E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44F17E4-B9FA-5818-5770-E777B8D43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9A43D0-9BB0-CDD9-6117-EA28C6129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758AD9-C2D9-67E7-6074-8F596BE8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6FDEA07-61BD-6983-C4CA-EAC7997D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4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EDEDB-269E-341C-6C92-287430FC7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67EB60-C167-C161-6FDE-AA9C38DEB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7289F7-EE79-ED15-F2BA-ADEFD664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8B1F36-9105-BD8E-9FD9-4A3C4B7BF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62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14CE2E3-5AEA-9749-E26F-1658593F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C0C9496-6A06-059A-81CD-B27990ACE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7BC491-5470-BE13-3640-2FDB3495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3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D72D83-6BB4-9C5E-4132-AFCBC305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7308C7-33E9-BBF1-23AA-149A1627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8A2AB0-1924-FA48-F54A-4CF16ABCC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881AEE-CE08-93A1-C165-9EDCA7BE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CF6C44-B22C-0E6A-6E54-E25647639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D9BC5-B360-355C-31BC-8DD5F8AE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75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77042-E922-6DA5-A0A6-CDA1F80A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BC647E-F83D-57DE-4308-082CC7080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56262D-EBA5-BD4C-3EEC-C2759B61E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F721F3-B5DC-1414-E106-03133A34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941EBA-FC66-5DC0-F46D-0D332FB1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593304-6A76-6B9E-BBC7-C49F3293C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21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749C08-F901-01C4-B423-2DCA57DC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DD325E-BD83-1312-A2B7-017C54F7D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EE1F8-9D9A-456E-0A09-A34B3B62C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C0E57-15B1-8342-B2F8-B5D7A42F15E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FE1798-DC4D-7558-8DA2-BA0768D14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B08477-075E-8DB2-5FA3-E73881A47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F12A-218B-CF41-9497-55CC4C0F81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61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61D021-D9E4-8343-4252-EC43967EBD97}"/>
              </a:ext>
            </a:extLst>
          </p:cNvPr>
          <p:cNvSpPr txBox="1"/>
          <p:nvPr/>
        </p:nvSpPr>
        <p:spPr>
          <a:xfrm>
            <a:off x="1475508" y="6057350"/>
            <a:ext cx="9240983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ja-JP"/>
            </a:defPPr>
            <a:lvl1pPr>
              <a:defRPr sz="1200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r>
              <a:rPr lang="en-US" altLang="ja-JP" dirty="0">
                <a:latin typeface="Times New Roman"/>
                <a:ea typeface="游ゴシック"/>
                <a:cs typeface="Times New Roman"/>
              </a:rPr>
              <a:t>Figure S1. </a:t>
            </a:r>
            <a:r>
              <a:rPr lang="en-US" altLang="ja-JP" b="0">
                <a:latin typeface="Times New Roman"/>
                <a:ea typeface="游ゴシック"/>
                <a:cs typeface="Times New Roman"/>
              </a:rPr>
              <a:t>Pubertal </a:t>
            </a:r>
            <a:r>
              <a:rPr lang="en-US" altLang="ja-JP" b="0" dirty="0">
                <a:latin typeface="Times New Roman"/>
                <a:ea typeface="游ゴシック"/>
                <a:cs typeface="Times New Roman"/>
              </a:rPr>
              <a:t>self-assessment sheet for boys (Japanese original version and English version). The participants were instructed to determine left and right testicular volumes among a range of 25 levels by comparing with the attached sample illustration in the Okamoto testicular volume self-evaluation sheet.  </a:t>
            </a:r>
            <a:endParaRPr lang="ja-JP" altLang="en-US" b="0">
              <a:latin typeface="Times New Roman"/>
              <a:ea typeface="游ゴシック"/>
              <a:cs typeface="Times New Roman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159850A-1B79-BC8A-7BA6-8B409055D9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875"/>
          <a:stretch/>
        </p:blipFill>
        <p:spPr>
          <a:xfrm>
            <a:off x="2057222" y="154319"/>
            <a:ext cx="8077554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6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ワイド画面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西里 美菜保</dc:creator>
  <cp:lastModifiedBy>西里 美菜保</cp:lastModifiedBy>
  <cp:revision>3</cp:revision>
  <dcterms:created xsi:type="dcterms:W3CDTF">2022-05-18T01:51:03Z</dcterms:created>
  <dcterms:modified xsi:type="dcterms:W3CDTF">2022-05-20T07:26:56Z</dcterms:modified>
</cp:coreProperties>
</file>