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6"/>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E63DB-4851-F8C8-375D-B8D34DC5179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48A0A9E-B6AA-A9AD-71BE-6C695834E4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A00A10-10E9-4669-C20C-689B329B1C6D}"/>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5" name="フッター プレースホルダー 4">
            <a:extLst>
              <a:ext uri="{FF2B5EF4-FFF2-40B4-BE49-F238E27FC236}">
                <a16:creationId xmlns:a16="http://schemas.microsoft.com/office/drawing/2014/main" id="{0D087AC4-3F19-6F78-58EB-790E764C7D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A230F6-F06F-0259-E9E4-FEF0219F7605}"/>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2471128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D90566-AA13-092F-C3A7-D7ACF96592D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89E3DDB-C614-C5E7-F871-3D2DBDABCCD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D59F7E-D661-54F1-CF1A-EAA7C49B4FBE}"/>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5" name="フッター プレースホルダー 4">
            <a:extLst>
              <a:ext uri="{FF2B5EF4-FFF2-40B4-BE49-F238E27FC236}">
                <a16:creationId xmlns:a16="http://schemas.microsoft.com/office/drawing/2014/main" id="{556AC047-2255-656C-FCBE-69EF27E841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C0283A-13E6-FC5A-9404-7B50D340A193}"/>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343509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30BB4FE-12AC-9D9E-2252-8C11DDBF20A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7CEA14-1783-E62B-FF63-40BA35A1125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A41A6F-7CB9-00C9-9AA7-5032C3DA0368}"/>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5" name="フッター プレースホルダー 4">
            <a:extLst>
              <a:ext uri="{FF2B5EF4-FFF2-40B4-BE49-F238E27FC236}">
                <a16:creationId xmlns:a16="http://schemas.microsoft.com/office/drawing/2014/main" id="{1CA03DFE-AC7E-27A4-DD03-C1143F5273D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85DA19-54DB-D656-B362-37602B0F3457}"/>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3839553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ACC4BF-B6E2-2711-253C-7B5A51C22EC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061EF2F-31F0-CE62-BF6D-F69A47C87D2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65907B-01B1-6260-BA8E-1967BF194239}"/>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5" name="フッター プレースホルダー 4">
            <a:extLst>
              <a:ext uri="{FF2B5EF4-FFF2-40B4-BE49-F238E27FC236}">
                <a16:creationId xmlns:a16="http://schemas.microsoft.com/office/drawing/2014/main" id="{64689F70-8F0C-558D-956D-368507BA32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2AA715A-16A8-CF81-F22C-C9BADA2229EB}"/>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325494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947CA-E7D4-2911-C7D3-BC062D99E40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1A72D8-AC92-DA9F-857D-30C42B2BDF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A54F8D6-C884-44D0-724F-BE4D611D9140}"/>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5" name="フッター プレースホルダー 4">
            <a:extLst>
              <a:ext uri="{FF2B5EF4-FFF2-40B4-BE49-F238E27FC236}">
                <a16:creationId xmlns:a16="http://schemas.microsoft.com/office/drawing/2014/main" id="{AD972436-47B8-62E0-4CF6-F7722AF768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B8C554-65BE-1FE9-298B-6060C333EB87}"/>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383424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756DAB-00D1-5C95-5E47-E7272A25FAC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E328A72-3B4C-BBFA-171E-D022AFE20C4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579B416-C558-DAEF-CEC4-015B168115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6005290-2BA3-5F02-F7AD-1E8E4F770384}"/>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6" name="フッター プレースホルダー 5">
            <a:extLst>
              <a:ext uri="{FF2B5EF4-FFF2-40B4-BE49-F238E27FC236}">
                <a16:creationId xmlns:a16="http://schemas.microsoft.com/office/drawing/2014/main" id="{9F1B6CB3-E55A-335D-0D8D-0E4759FF52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4FF2C9A-7257-AF6B-6719-377C4B370511}"/>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4196248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8B0AEA-CFA1-11AE-ECF4-9A541BEFC2B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F016ED9-EEFB-F53C-FC2A-FA03F92B71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9C8020D-9525-C899-9365-F02FEB87A90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8C33A69-F2FD-0761-3D47-9C08BBFCFD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BEC4D20-F63A-DE21-1CC8-447D8EDAE63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4E03E3E-5B14-5E6E-A6C3-DE66F19640CA}"/>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8" name="フッター プレースホルダー 7">
            <a:extLst>
              <a:ext uri="{FF2B5EF4-FFF2-40B4-BE49-F238E27FC236}">
                <a16:creationId xmlns:a16="http://schemas.microsoft.com/office/drawing/2014/main" id="{2647A1B5-D67B-C8FC-8E5C-10B84AAE391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54B0EEC-3F55-F60A-5DA1-9C58B4CDFBC0}"/>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153483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E78ABB-71BE-5F1D-9974-AB31D258A7B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02ED1FF-55D9-BC77-55A7-7E9C67797B0D}"/>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4" name="フッター プレースホルダー 3">
            <a:extLst>
              <a:ext uri="{FF2B5EF4-FFF2-40B4-BE49-F238E27FC236}">
                <a16:creationId xmlns:a16="http://schemas.microsoft.com/office/drawing/2014/main" id="{49851C5A-33E0-6140-2DE2-54FF6714B8C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22E46B5-A6C8-9968-2155-164A34E16386}"/>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41048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1AFF505-CEC4-CEF0-40EF-F4CB35082DF2}"/>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3" name="フッター プレースホルダー 2">
            <a:extLst>
              <a:ext uri="{FF2B5EF4-FFF2-40B4-BE49-F238E27FC236}">
                <a16:creationId xmlns:a16="http://schemas.microsoft.com/office/drawing/2014/main" id="{6F171C9C-4B0A-7734-4910-F6978445AF1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77F0A8-DE70-5AC1-A6AB-F7CB6493FE40}"/>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246840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5E356D-B940-4DE5-A5E0-6D1BD4B2C42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1E989F2-9336-E5DE-DEA2-C8DC4F7983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64CD9A2-6CF5-A843-EEAF-ADAC7F95E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909782-7E7B-254F-9060-1B622F53FEE1}"/>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6" name="フッター プレースホルダー 5">
            <a:extLst>
              <a:ext uri="{FF2B5EF4-FFF2-40B4-BE49-F238E27FC236}">
                <a16:creationId xmlns:a16="http://schemas.microsoft.com/office/drawing/2014/main" id="{DD7C90C4-658E-4156-7CF4-CBF007DAE26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A89139-6217-C3C9-58CA-30420E59505E}"/>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2431780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970898-7621-F92E-932A-6C2294A0058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53D2129-3537-E0DE-70D5-7AFE354AB5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CC8EBEB-8163-2CAC-53B3-7C26B6571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722C38D-0DB6-7294-192B-17A3C4896B73}"/>
              </a:ext>
            </a:extLst>
          </p:cNvPr>
          <p:cNvSpPr>
            <a:spLocks noGrp="1"/>
          </p:cNvSpPr>
          <p:nvPr>
            <p:ph type="dt" sz="half" idx="10"/>
          </p:nvPr>
        </p:nvSpPr>
        <p:spPr/>
        <p:txBody>
          <a:bodyPr/>
          <a:lstStyle/>
          <a:p>
            <a:fld id="{E0BB9CA6-7144-DB43-81A4-3F2F2EB4D350}" type="datetimeFigureOut">
              <a:rPr kumimoji="1" lang="ja-JP" altLang="en-US" smtClean="0"/>
              <a:t>2022/5/18</a:t>
            </a:fld>
            <a:endParaRPr kumimoji="1" lang="ja-JP" altLang="en-US"/>
          </a:p>
        </p:txBody>
      </p:sp>
      <p:sp>
        <p:nvSpPr>
          <p:cNvPr id="6" name="フッター プレースホルダー 5">
            <a:extLst>
              <a:ext uri="{FF2B5EF4-FFF2-40B4-BE49-F238E27FC236}">
                <a16:creationId xmlns:a16="http://schemas.microsoft.com/office/drawing/2014/main" id="{886850E1-7123-6647-0B09-5B30AB5BDA3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1664E30-62C5-3D58-1732-69D52D5041F1}"/>
              </a:ext>
            </a:extLst>
          </p:cNvPr>
          <p:cNvSpPr>
            <a:spLocks noGrp="1"/>
          </p:cNvSpPr>
          <p:nvPr>
            <p:ph type="sldNum" sz="quarter" idx="12"/>
          </p:nvPr>
        </p:nvSpPr>
        <p:spPr/>
        <p:txBody>
          <a:body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319071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34005C6-707C-CD16-85F7-7313C0F047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65569CF-E57E-91A8-8758-A3E964D2C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6ECF0EE-0E1F-DBB5-28F4-DDFFA7C2E7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B9CA6-7144-DB43-81A4-3F2F2EB4D350}" type="datetimeFigureOut">
              <a:rPr kumimoji="1" lang="ja-JP" altLang="en-US" smtClean="0"/>
              <a:t>2022/5/18</a:t>
            </a:fld>
            <a:endParaRPr kumimoji="1" lang="ja-JP" altLang="en-US"/>
          </a:p>
        </p:txBody>
      </p:sp>
      <p:sp>
        <p:nvSpPr>
          <p:cNvPr id="5" name="フッター プレースホルダー 4">
            <a:extLst>
              <a:ext uri="{FF2B5EF4-FFF2-40B4-BE49-F238E27FC236}">
                <a16:creationId xmlns:a16="http://schemas.microsoft.com/office/drawing/2014/main" id="{984B2891-DF6C-E953-6DB4-4A70B02305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760C415-81F7-4701-D671-E556987110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256952-2AAD-714B-9D83-6CB80BFE56CA}" type="slidenum">
              <a:rPr kumimoji="1" lang="ja-JP" altLang="en-US" smtClean="0"/>
              <a:t>‹#›</a:t>
            </a:fld>
            <a:endParaRPr kumimoji="1" lang="ja-JP" altLang="en-US"/>
          </a:p>
        </p:txBody>
      </p:sp>
    </p:spTree>
    <p:extLst>
      <p:ext uri="{BB962C8B-B14F-4D97-AF65-F5344CB8AC3E}">
        <p14:creationId xmlns:p14="http://schemas.microsoft.com/office/powerpoint/2010/main" val="1448461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21C97E49-65F9-08F2-F069-BE958CFC2FF3}"/>
              </a:ext>
            </a:extLst>
          </p:cNvPr>
          <p:cNvPicPr>
            <a:picLocks noChangeAspect="1"/>
          </p:cNvPicPr>
          <p:nvPr/>
        </p:nvPicPr>
        <p:blipFill>
          <a:blip r:embed="rId2"/>
          <a:stretch>
            <a:fillRect/>
          </a:stretch>
        </p:blipFill>
        <p:spPr>
          <a:xfrm>
            <a:off x="1683296" y="157163"/>
            <a:ext cx="8825408" cy="5760000"/>
          </a:xfrm>
          <a:prstGeom prst="rect">
            <a:avLst/>
          </a:prstGeom>
        </p:spPr>
      </p:pic>
      <p:sp>
        <p:nvSpPr>
          <p:cNvPr id="26" name="テキスト ボックス 25">
            <a:extLst>
              <a:ext uri="{FF2B5EF4-FFF2-40B4-BE49-F238E27FC236}">
                <a16:creationId xmlns:a16="http://schemas.microsoft.com/office/drawing/2014/main" id="{E97F233F-E3B2-02FB-097E-756903097F5A}"/>
              </a:ext>
            </a:extLst>
          </p:cNvPr>
          <p:cNvSpPr txBox="1"/>
          <p:nvPr/>
        </p:nvSpPr>
        <p:spPr>
          <a:xfrm>
            <a:off x="980479" y="6054506"/>
            <a:ext cx="10231041" cy="646331"/>
          </a:xfrm>
          <a:prstGeom prst="rect">
            <a:avLst/>
          </a:prstGeom>
          <a:noFill/>
        </p:spPr>
        <p:txBody>
          <a:bodyPr wrap="square">
            <a:spAutoFit/>
          </a:bodyPr>
          <a:lstStyle/>
          <a:p>
            <a:r>
              <a:rPr lang="en-US" altLang="ja-JP" sz="1200" b="1" i="0" dirty="0">
                <a:solidFill>
                  <a:srgbClr val="000000"/>
                </a:solidFill>
                <a:effectLst/>
                <a:latin typeface="Times New Roman" panose="02020603050405020304" pitchFamily="18" charset="0"/>
              </a:rPr>
              <a:t>Figure S2. </a:t>
            </a:r>
            <a:r>
              <a:rPr lang="en-US" altLang="ja-JP" sz="1200" b="0" i="0" dirty="0">
                <a:solidFill>
                  <a:srgbClr val="000000"/>
                </a:solidFill>
                <a:effectLst/>
                <a:latin typeface="Times New Roman" panose="02020603050405020304" pitchFamily="18" charset="0"/>
              </a:rPr>
              <a:t>Pubertal self-assessment sheet for girls (Japanese original version and English version), which includes an illustration of Tanner stage 2 breast development and an explanation that puberty has begun if that stage is reached. The participants were instructed to determine breast development by self evaluation and to choose one of the following options: “I think puberty has started,” “I think puberty has not started yet,” and “I don’t know/ I don’t want to answer.” </a:t>
            </a:r>
            <a:endParaRPr lang="ja-JP" altLang="en-US" sz="1200"/>
          </a:p>
        </p:txBody>
      </p:sp>
    </p:spTree>
    <p:extLst>
      <p:ext uri="{BB962C8B-B14F-4D97-AF65-F5344CB8AC3E}">
        <p14:creationId xmlns:p14="http://schemas.microsoft.com/office/powerpoint/2010/main" val="19068852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Words>
  <Application>Microsoft Macintosh PowerPoint</Application>
  <PresentationFormat>ワイド画面</PresentationFormat>
  <Paragraphs>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Arial</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西里 美菜保</dc:creator>
  <cp:lastModifiedBy>西里 美菜保</cp:lastModifiedBy>
  <cp:revision>1</cp:revision>
  <dcterms:created xsi:type="dcterms:W3CDTF">2022-05-18T01:58:05Z</dcterms:created>
  <dcterms:modified xsi:type="dcterms:W3CDTF">2022-05-18T01:58:43Z</dcterms:modified>
</cp:coreProperties>
</file>