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6" autoAdjust="0"/>
    <p:restoredTop sz="96370" autoAdjust="0"/>
  </p:normalViewPr>
  <p:slideViewPr>
    <p:cSldViewPr snapToGrid="0">
      <p:cViewPr varScale="1">
        <p:scale>
          <a:sx n="114" d="100"/>
          <a:sy n="114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里 美菜保" userId="6be49a68-a54b-4b33-908c-13cfae27f6fc" providerId="ADAL" clId="{9FE62D79-8B23-784C-B18E-A26C034E19BD}"/>
    <pc:docChg chg="modSld modMainMaster modNotesMaster">
      <pc:chgData name="西里 美菜保" userId="6be49a68-a54b-4b33-908c-13cfae27f6fc" providerId="ADAL" clId="{9FE62D79-8B23-784C-B18E-A26C034E19BD}" dt="2022-05-22T07:54:19.949" v="43" actId="14100"/>
      <pc:docMkLst>
        <pc:docMk/>
      </pc:docMkLst>
      <pc:sldChg chg="modSp mod modNotes">
        <pc:chgData name="西里 美菜保" userId="6be49a68-a54b-4b33-908c-13cfae27f6fc" providerId="ADAL" clId="{9FE62D79-8B23-784C-B18E-A26C034E19BD}" dt="2022-05-22T07:54:19.949" v="43" actId="14100"/>
        <pc:sldMkLst>
          <pc:docMk/>
          <pc:sldMk cId="4284862135" sldId="257"/>
        </pc:sldMkLst>
        <pc:graphicFrameChg chg="mod">
          <ac:chgData name="西里 美菜保" userId="6be49a68-a54b-4b33-908c-13cfae27f6fc" providerId="ADAL" clId="{9FE62D79-8B23-784C-B18E-A26C034E19BD}" dt="2022-05-22T07:54:19.949" v="43" actId="14100"/>
          <ac:graphicFrameMkLst>
            <pc:docMk/>
            <pc:sldMk cId="4284862135" sldId="257"/>
            <ac:graphicFrameMk id="4" creationId="{C0B1BE21-7046-4E61-B986-93F82AABF97D}"/>
          </ac:graphicFrameMkLst>
        </pc:graphicFrameChg>
      </pc:sldChg>
      <pc:sldMasterChg chg="modSp modSldLayout">
        <pc:chgData name="西里 美菜保" userId="6be49a68-a54b-4b33-908c-13cfae27f6fc" providerId="ADAL" clId="{9FE62D79-8B23-784C-B18E-A26C034E19BD}" dt="2022-05-22T07:53:43.712" v="33"/>
        <pc:sldMasterMkLst>
          <pc:docMk/>
          <pc:sldMasterMk cId="3959951909" sldId="2147483648"/>
        </pc:sldMasterMkLst>
        <pc:spChg chg="mod">
          <ac:chgData name="西里 美菜保" userId="6be49a68-a54b-4b33-908c-13cfae27f6fc" providerId="ADAL" clId="{9FE62D79-8B23-784C-B18E-A26C034E19BD}" dt="2022-05-22T07:53:43.712" v="33"/>
          <ac:spMkLst>
            <pc:docMk/>
            <pc:sldMasterMk cId="3959951909" sldId="2147483648"/>
            <ac:spMk id="2" creationId="{0D651D2F-82BF-559A-C78C-B6C12112087A}"/>
          </ac:spMkLst>
        </pc:spChg>
        <pc:spChg chg="mod">
          <ac:chgData name="西里 美菜保" userId="6be49a68-a54b-4b33-908c-13cfae27f6fc" providerId="ADAL" clId="{9FE62D79-8B23-784C-B18E-A26C034E19BD}" dt="2022-05-22T07:53:43.712" v="33"/>
          <ac:spMkLst>
            <pc:docMk/>
            <pc:sldMasterMk cId="3959951909" sldId="2147483648"/>
            <ac:spMk id="3" creationId="{56ECFBE7-A871-182B-F8DB-BE09DA1D7544}"/>
          </ac:spMkLst>
        </pc:spChg>
        <pc:spChg chg="mod">
          <ac:chgData name="西里 美菜保" userId="6be49a68-a54b-4b33-908c-13cfae27f6fc" providerId="ADAL" clId="{9FE62D79-8B23-784C-B18E-A26C034E19BD}" dt="2022-05-22T07:53:43.712" v="33"/>
          <ac:spMkLst>
            <pc:docMk/>
            <pc:sldMasterMk cId="3959951909" sldId="2147483648"/>
            <ac:spMk id="4" creationId="{EFAE2975-9240-422B-7B67-4498CB7A4543}"/>
          </ac:spMkLst>
        </pc:spChg>
        <pc:spChg chg="mod">
          <ac:chgData name="西里 美菜保" userId="6be49a68-a54b-4b33-908c-13cfae27f6fc" providerId="ADAL" clId="{9FE62D79-8B23-784C-B18E-A26C034E19BD}" dt="2022-05-22T07:53:43.712" v="33"/>
          <ac:spMkLst>
            <pc:docMk/>
            <pc:sldMasterMk cId="3959951909" sldId="2147483648"/>
            <ac:spMk id="5" creationId="{A287B35E-ADA8-4486-7890-C530E161A110}"/>
          </ac:spMkLst>
        </pc:spChg>
        <pc:spChg chg="mod">
          <ac:chgData name="西里 美菜保" userId="6be49a68-a54b-4b33-908c-13cfae27f6fc" providerId="ADAL" clId="{9FE62D79-8B23-784C-B18E-A26C034E19BD}" dt="2022-05-22T07:53:43.712" v="33"/>
          <ac:spMkLst>
            <pc:docMk/>
            <pc:sldMasterMk cId="3959951909" sldId="2147483648"/>
            <ac:spMk id="6" creationId="{AD8F2981-1FAB-8304-56FE-344BBC78D059}"/>
          </ac:spMkLst>
        </pc:spChg>
        <pc:sldLayoutChg chg="modSp">
          <pc:chgData name="西里 美菜保" userId="6be49a68-a54b-4b33-908c-13cfae27f6fc" providerId="ADAL" clId="{9FE62D79-8B23-784C-B18E-A26C034E19BD}" dt="2022-05-22T07:53:43.712" v="33"/>
          <pc:sldLayoutMkLst>
            <pc:docMk/>
            <pc:sldMasterMk cId="3959951909" sldId="2147483648"/>
            <pc:sldLayoutMk cId="2243407902" sldId="2147483649"/>
          </pc:sldLayoutMkLst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2243407902" sldId="2147483649"/>
              <ac:spMk id="2" creationId="{5755DA53-5FFB-A373-8F29-CA3C50E91761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2243407902" sldId="2147483649"/>
              <ac:spMk id="3" creationId="{69F7EECA-F353-2065-FDBB-1B8B95045F59}"/>
            </ac:spMkLst>
          </pc:spChg>
        </pc:sldLayoutChg>
        <pc:sldLayoutChg chg="modSp">
          <pc:chgData name="西里 美菜保" userId="6be49a68-a54b-4b33-908c-13cfae27f6fc" providerId="ADAL" clId="{9FE62D79-8B23-784C-B18E-A26C034E19BD}" dt="2022-05-22T07:53:43.712" v="33"/>
          <pc:sldLayoutMkLst>
            <pc:docMk/>
            <pc:sldMasterMk cId="3959951909" sldId="2147483648"/>
            <pc:sldLayoutMk cId="2726397147" sldId="2147483651"/>
          </pc:sldLayoutMkLst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2726397147" sldId="2147483651"/>
              <ac:spMk id="2" creationId="{2C26BF1F-2954-1D8A-AC88-EF5C91B4EBE9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2726397147" sldId="2147483651"/>
              <ac:spMk id="3" creationId="{8AEBFAEA-BD08-67A4-A806-19AA4FC7E7A1}"/>
            </ac:spMkLst>
          </pc:spChg>
        </pc:sldLayoutChg>
        <pc:sldLayoutChg chg="modSp">
          <pc:chgData name="西里 美菜保" userId="6be49a68-a54b-4b33-908c-13cfae27f6fc" providerId="ADAL" clId="{9FE62D79-8B23-784C-B18E-A26C034E19BD}" dt="2022-05-22T07:53:43.712" v="33"/>
          <pc:sldLayoutMkLst>
            <pc:docMk/>
            <pc:sldMasterMk cId="3959951909" sldId="2147483648"/>
            <pc:sldLayoutMk cId="791953179" sldId="2147483652"/>
          </pc:sldLayoutMkLst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791953179" sldId="2147483652"/>
              <ac:spMk id="3" creationId="{F947FCE8-567C-5062-6B4F-CD0C4E29C092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791953179" sldId="2147483652"/>
              <ac:spMk id="4" creationId="{A28DBD26-8E8D-95A4-55FE-6328E6EAE6D7}"/>
            </ac:spMkLst>
          </pc:spChg>
        </pc:sldLayoutChg>
        <pc:sldLayoutChg chg="modSp">
          <pc:chgData name="西里 美菜保" userId="6be49a68-a54b-4b33-908c-13cfae27f6fc" providerId="ADAL" clId="{9FE62D79-8B23-784C-B18E-A26C034E19BD}" dt="2022-05-22T07:53:43.712" v="33"/>
          <pc:sldLayoutMkLst>
            <pc:docMk/>
            <pc:sldMasterMk cId="3959951909" sldId="2147483648"/>
            <pc:sldLayoutMk cId="1658317789" sldId="2147483653"/>
          </pc:sldLayoutMkLst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1658317789" sldId="2147483653"/>
              <ac:spMk id="2" creationId="{74F3EDFC-1C87-BC6D-E305-0ECA44D63958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1658317789" sldId="2147483653"/>
              <ac:spMk id="3" creationId="{2DB31E58-681C-8BC1-E04B-4A5EE77EC41B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1658317789" sldId="2147483653"/>
              <ac:spMk id="4" creationId="{41E90CE7-C89A-052C-8794-C4010D00D4C0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1658317789" sldId="2147483653"/>
              <ac:spMk id="5" creationId="{F2A7457D-27F4-988D-558A-67A52EF8526B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1658317789" sldId="2147483653"/>
              <ac:spMk id="6" creationId="{DC7FC41E-810D-BE4D-EDE3-87FC6A198648}"/>
            </ac:spMkLst>
          </pc:spChg>
        </pc:sldLayoutChg>
        <pc:sldLayoutChg chg="modSp">
          <pc:chgData name="西里 美菜保" userId="6be49a68-a54b-4b33-908c-13cfae27f6fc" providerId="ADAL" clId="{9FE62D79-8B23-784C-B18E-A26C034E19BD}" dt="2022-05-22T07:53:43.712" v="33"/>
          <pc:sldLayoutMkLst>
            <pc:docMk/>
            <pc:sldMasterMk cId="3959951909" sldId="2147483648"/>
            <pc:sldLayoutMk cId="4170737877" sldId="2147483656"/>
          </pc:sldLayoutMkLst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4170737877" sldId="2147483656"/>
              <ac:spMk id="2" creationId="{DE2E7277-666D-62A9-2F07-3936B4C87DBB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4170737877" sldId="2147483656"/>
              <ac:spMk id="3" creationId="{973F6854-4E13-0662-40A1-3A37899768FC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4170737877" sldId="2147483656"/>
              <ac:spMk id="4" creationId="{58FBE18C-B356-0EB8-BE92-3F090EEA0764}"/>
            </ac:spMkLst>
          </pc:spChg>
        </pc:sldLayoutChg>
        <pc:sldLayoutChg chg="modSp">
          <pc:chgData name="西里 美菜保" userId="6be49a68-a54b-4b33-908c-13cfae27f6fc" providerId="ADAL" clId="{9FE62D79-8B23-784C-B18E-A26C034E19BD}" dt="2022-05-22T07:53:43.712" v="33"/>
          <pc:sldLayoutMkLst>
            <pc:docMk/>
            <pc:sldMasterMk cId="3959951909" sldId="2147483648"/>
            <pc:sldLayoutMk cId="788142427" sldId="2147483657"/>
          </pc:sldLayoutMkLst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788142427" sldId="2147483657"/>
              <ac:spMk id="2" creationId="{93D6BE1C-D8D7-C156-16A0-71DFF2C26888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788142427" sldId="2147483657"/>
              <ac:spMk id="3" creationId="{D9F821CC-080B-D946-0C61-D8DC4B249AD4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788142427" sldId="2147483657"/>
              <ac:spMk id="4" creationId="{9E06D79C-72A1-18CB-5064-B544A9745A05}"/>
            </ac:spMkLst>
          </pc:spChg>
        </pc:sldLayoutChg>
        <pc:sldLayoutChg chg="modSp">
          <pc:chgData name="西里 美菜保" userId="6be49a68-a54b-4b33-908c-13cfae27f6fc" providerId="ADAL" clId="{9FE62D79-8B23-784C-B18E-A26C034E19BD}" dt="2022-05-22T07:53:43.712" v="33"/>
          <pc:sldLayoutMkLst>
            <pc:docMk/>
            <pc:sldMasterMk cId="3959951909" sldId="2147483648"/>
            <pc:sldLayoutMk cId="3920686561" sldId="2147483659"/>
          </pc:sldLayoutMkLst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3920686561" sldId="2147483659"/>
              <ac:spMk id="2" creationId="{AB79F9BC-525F-D819-4E2C-B06FDFE078B3}"/>
            </ac:spMkLst>
          </pc:spChg>
          <pc:spChg chg="mod">
            <ac:chgData name="西里 美菜保" userId="6be49a68-a54b-4b33-908c-13cfae27f6fc" providerId="ADAL" clId="{9FE62D79-8B23-784C-B18E-A26C034E19BD}" dt="2022-05-22T07:53:43.712" v="33"/>
            <ac:spMkLst>
              <pc:docMk/>
              <pc:sldMasterMk cId="3959951909" sldId="2147483648"/>
              <pc:sldLayoutMk cId="3920686561" sldId="2147483659"/>
              <ac:spMk id="3" creationId="{0ABE9DC1-6714-67D3-9CDA-E58F06076071}"/>
            </ac:spMkLst>
          </pc:spChg>
        </pc:sldLayoutChg>
      </pc:sldMasterChg>
    </pc:docChg>
  </pc:docChgLst>
  <pc:docChgLst>
    <pc:chgData name="西里 美菜保" userId="6be49a68-a54b-4b33-908c-13cfae27f6fc" providerId="ADAL" clId="{64C1003E-44FE-48C7-84FC-7E791ED5D309}"/>
    <pc:docChg chg="custSel modSld">
      <pc:chgData name="西里 美菜保" userId="6be49a68-a54b-4b33-908c-13cfae27f6fc" providerId="ADAL" clId="{64C1003E-44FE-48C7-84FC-7E791ED5D309}" dt="2022-10-06T01:52:00.714" v="15" actId="1076"/>
      <pc:docMkLst>
        <pc:docMk/>
      </pc:docMkLst>
      <pc:sldChg chg="addSp delSp modSp mod">
        <pc:chgData name="西里 美菜保" userId="6be49a68-a54b-4b33-908c-13cfae27f6fc" providerId="ADAL" clId="{64C1003E-44FE-48C7-84FC-7E791ED5D309}" dt="2022-10-06T01:52:00.714" v="15" actId="1076"/>
        <pc:sldMkLst>
          <pc:docMk/>
          <pc:sldMk cId="4284862135" sldId="257"/>
        </pc:sldMkLst>
        <pc:spChg chg="add del mod">
          <ac:chgData name="西里 美菜保" userId="6be49a68-a54b-4b33-908c-13cfae27f6fc" providerId="ADAL" clId="{64C1003E-44FE-48C7-84FC-7E791ED5D309}" dt="2022-10-06T01:51:56.557" v="13" actId="478"/>
          <ac:spMkLst>
            <pc:docMk/>
            <pc:sldMk cId="4284862135" sldId="257"/>
            <ac:spMk id="2" creationId="{E6875EF2-FCA7-E296-FA61-F94C470ED60B}"/>
          </ac:spMkLst>
        </pc:spChg>
        <pc:graphicFrameChg chg="mod">
          <ac:chgData name="西里 美菜保" userId="6be49a68-a54b-4b33-908c-13cfae27f6fc" providerId="ADAL" clId="{64C1003E-44FE-48C7-84FC-7E791ED5D309}" dt="2022-10-06T01:52:00.714" v="15" actId="1076"/>
          <ac:graphicFrameMkLst>
            <pc:docMk/>
            <pc:sldMk cId="4284862135" sldId="257"/>
            <ac:graphicFrameMk id="4" creationId="{C0B1BE21-7046-4E61-B986-93F82AABF97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 dirty="0">
                <a:solidFill>
                  <a:schemeClr val="tx1"/>
                </a:solidFill>
              </a:rPr>
              <a:t>FigS3.</a:t>
            </a:r>
            <a:r>
              <a:rPr lang="en-US" altLang="ja-JP" sz="1800" baseline="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Doctor-assessment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testis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volume</a:t>
            </a:r>
            <a:endParaRPr lang="ja-JP" altLang="en-US" sz="18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5.7680633538316588E-2"/>
          <c:y val="0.12461333502988589"/>
          <c:w val="0.89219395745005936"/>
          <c:h val="0.74118351027009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'集計表(男児)'!$R$93</c:f>
              <c:strCache>
                <c:ptCount val="1"/>
                <c:pt idx="0">
                  <c:v>10yo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'集計表(男児)'!$Q$94:$Q$107</c:f>
              <c:strCache>
                <c:ptCount val="14"/>
                <c:pt idx="0">
                  <c:v>1ml</c:v>
                </c:pt>
                <c:pt idx="1">
                  <c:v>2ml</c:v>
                </c:pt>
                <c:pt idx="2">
                  <c:v>3ml</c:v>
                </c:pt>
                <c:pt idx="3">
                  <c:v>4ml</c:v>
                </c:pt>
                <c:pt idx="4">
                  <c:v>5ml</c:v>
                </c:pt>
                <c:pt idx="5">
                  <c:v>6ml</c:v>
                </c:pt>
                <c:pt idx="6">
                  <c:v>7ml</c:v>
                </c:pt>
                <c:pt idx="7">
                  <c:v>8ml</c:v>
                </c:pt>
                <c:pt idx="8">
                  <c:v>10ml</c:v>
                </c:pt>
                <c:pt idx="9">
                  <c:v>12ml</c:v>
                </c:pt>
                <c:pt idx="10">
                  <c:v>15ml</c:v>
                </c:pt>
                <c:pt idx="11">
                  <c:v>20ml</c:v>
                </c:pt>
                <c:pt idx="12">
                  <c:v>25ml</c:v>
                </c:pt>
                <c:pt idx="13">
                  <c:v>Missing</c:v>
                </c:pt>
              </c:strCache>
            </c:strRef>
          </c:cat>
          <c:val>
            <c:numRef>
              <c:f>'集計表(男児)'!$R$94:$R$107</c:f>
              <c:numCache>
                <c:formatCode>General</c:formatCode>
                <c:ptCount val="14"/>
                <c:pt idx="0">
                  <c:v>2</c:v>
                </c:pt>
                <c:pt idx="1">
                  <c:v>9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95-4203-BA89-D0289D94C46E}"/>
            </c:ext>
          </c:extLst>
        </c:ser>
        <c:ser>
          <c:idx val="1"/>
          <c:order val="1"/>
          <c:tx>
            <c:strRef>
              <c:f>'集計表(男児)'!$S$93</c:f>
              <c:strCache>
                <c:ptCount val="1"/>
                <c:pt idx="0">
                  <c:v>12yo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'集計表(男児)'!$Q$94:$Q$107</c:f>
              <c:strCache>
                <c:ptCount val="14"/>
                <c:pt idx="0">
                  <c:v>1ml</c:v>
                </c:pt>
                <c:pt idx="1">
                  <c:v>2ml</c:v>
                </c:pt>
                <c:pt idx="2">
                  <c:v>3ml</c:v>
                </c:pt>
                <c:pt idx="3">
                  <c:v>4ml</c:v>
                </c:pt>
                <c:pt idx="4">
                  <c:v>5ml</c:v>
                </c:pt>
                <c:pt idx="5">
                  <c:v>6ml</c:v>
                </c:pt>
                <c:pt idx="6">
                  <c:v>7ml</c:v>
                </c:pt>
                <c:pt idx="7">
                  <c:v>8ml</c:v>
                </c:pt>
                <c:pt idx="8">
                  <c:v>10ml</c:v>
                </c:pt>
                <c:pt idx="9">
                  <c:v>12ml</c:v>
                </c:pt>
                <c:pt idx="10">
                  <c:v>15ml</c:v>
                </c:pt>
                <c:pt idx="11">
                  <c:v>20ml</c:v>
                </c:pt>
                <c:pt idx="12">
                  <c:v>25ml</c:v>
                </c:pt>
                <c:pt idx="13">
                  <c:v>Missing</c:v>
                </c:pt>
              </c:strCache>
            </c:strRef>
          </c:cat>
          <c:val>
            <c:numRef>
              <c:f>'集計表(男児)'!$S$94:$S$107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4</c:v>
                </c:pt>
                <c:pt idx="5">
                  <c:v>7</c:v>
                </c:pt>
                <c:pt idx="6">
                  <c:v>0</c:v>
                </c:pt>
                <c:pt idx="7">
                  <c:v>8</c:v>
                </c:pt>
                <c:pt idx="8">
                  <c:v>8</c:v>
                </c:pt>
                <c:pt idx="9">
                  <c:v>6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95-4203-BA89-D0289D94C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6"/>
        <c:axId val="2079621312"/>
        <c:axId val="2079616736"/>
      </c:barChart>
      <c:catAx>
        <c:axId val="207962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79616736"/>
        <c:crosses val="autoZero"/>
        <c:auto val="1"/>
        <c:lblAlgn val="ctr"/>
        <c:lblOffset val="100"/>
        <c:noMultiLvlLbl val="0"/>
      </c:catAx>
      <c:valAx>
        <c:axId val="207961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7962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971875278509862"/>
          <c:y val="0.91991356036560146"/>
          <c:w val="0.18056236711100926"/>
          <c:h val="8.00864396343985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8FFA7-E99A-0A47-A552-13112CA3BA27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0C378-9662-E045-BF70-EE27C1C49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92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0C378-9662-E045-BF70-EE27C1C4991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49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14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52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26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70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24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00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31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69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15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5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34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A5FB7-6E1F-406C-8259-130AD302E56C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B6937-9595-4ABE-BD03-22F6C262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79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C0B1BE21-7046-4E61-B986-93F82AABF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707050"/>
              </p:ext>
            </p:extLst>
          </p:nvPr>
        </p:nvGraphicFramePr>
        <p:xfrm>
          <a:off x="807826" y="544393"/>
          <a:ext cx="7662571" cy="554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486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6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齋藤麻耶子</dc:creator>
  <cp:lastModifiedBy>MSC</cp:lastModifiedBy>
  <cp:revision>9</cp:revision>
  <cp:lastPrinted>2022-05-22T07:51:33Z</cp:lastPrinted>
  <dcterms:created xsi:type="dcterms:W3CDTF">2022-05-14T04:35:03Z</dcterms:created>
  <dcterms:modified xsi:type="dcterms:W3CDTF">2022-10-06T01:55:04Z</dcterms:modified>
</cp:coreProperties>
</file>