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1" r:id="rId2"/>
    <p:sldId id="273" r:id="rId3"/>
    <p:sldId id="275" r:id="rId4"/>
    <p:sldId id="257" r:id="rId5"/>
    <p:sldId id="272" r:id="rId6"/>
    <p:sldId id="258" r:id="rId7"/>
    <p:sldId id="259" r:id="rId8"/>
    <p:sldId id="260" r:id="rId9"/>
    <p:sldId id="27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9700"/>
    <a:srgbClr val="FFBA55"/>
    <a:srgbClr val="D9D9D9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52" y="1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6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2022/7/19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460931-3F5C-5C44-B2E7-6E8073800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074" r="3413" b="12778"/>
          <a:stretch/>
        </p:blipFill>
        <p:spPr>
          <a:xfrm>
            <a:off x="1270707" y="330716"/>
            <a:ext cx="9853786" cy="6196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398F7-39A3-C848-BADE-06CE2B2D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t="8519" r="25891" b="62222"/>
          <a:stretch/>
        </p:blipFill>
        <p:spPr>
          <a:xfrm>
            <a:off x="2460824" y="184665"/>
            <a:ext cx="7483275" cy="6391117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C1AB4CC3-17EC-0249-9FF1-B618BDA796FF}"/>
              </a:ext>
            </a:extLst>
          </p:cNvPr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S2</a:t>
            </a:r>
          </a:p>
        </p:txBody>
      </p:sp>
    </p:spTree>
    <p:extLst>
      <p:ext uri="{BB962C8B-B14F-4D97-AF65-F5344CB8AC3E}">
        <p14:creationId xmlns:p14="http://schemas.microsoft.com/office/powerpoint/2010/main" val="348495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C1AB4CC3-17EC-0249-9FF1-B618BDA796FF}"/>
              </a:ext>
            </a:extLst>
          </p:cNvPr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B0579-D825-E942-86FB-AC02D9382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13148" r="21435" b="53333"/>
          <a:stretch/>
        </p:blipFill>
        <p:spPr>
          <a:xfrm>
            <a:off x="2759831" y="965200"/>
            <a:ext cx="5723769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0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97E293-9449-3143-A3AC-36A02D19352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t="6676" r="25957" b="68914"/>
          <a:stretch/>
        </p:blipFill>
        <p:spPr bwMode="auto">
          <a:xfrm>
            <a:off x="1996440" y="647382"/>
            <a:ext cx="7353614" cy="5156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1C793CBD-53F1-F242-AF75-2390EDBC8269}"/>
              </a:ext>
            </a:extLst>
          </p:cNvPr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DB437-B2C4-A64F-971F-2000DCCE1C4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4509" r="16454" b="52442"/>
          <a:stretch/>
        </p:blipFill>
        <p:spPr bwMode="auto">
          <a:xfrm>
            <a:off x="2794000" y="184666"/>
            <a:ext cx="7157327" cy="6368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7A058BD8-9D7C-8D41-90ED-B0E0AB6BF2D5}"/>
              </a:ext>
            </a:extLst>
          </p:cNvPr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7FE25F-9C30-8E46-ACD9-887C3DD6AE6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7864" r="11639" b="65875"/>
          <a:stretch/>
        </p:blipFill>
        <p:spPr bwMode="auto">
          <a:xfrm>
            <a:off x="554589" y="889001"/>
            <a:ext cx="11244008" cy="5372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700C1D22-6EB3-B943-9AF6-B044F2B63DBC}"/>
              </a:ext>
            </a:extLst>
          </p:cNvPr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A6B07-3A7F-1A48-9589-E27113416F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t="7195" r="29669" b="51624"/>
          <a:stretch/>
        </p:blipFill>
        <p:spPr bwMode="auto">
          <a:xfrm>
            <a:off x="2835592" y="139700"/>
            <a:ext cx="5025707" cy="661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069F5DA4-286D-0A4C-ABAB-1C4A757C9E57}"/>
              </a:ext>
            </a:extLst>
          </p:cNvPr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BE08C-2A52-4D46-85A5-9F039D70D69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6895" r="12313" b="53777"/>
          <a:stretch/>
        </p:blipFill>
        <p:spPr bwMode="auto">
          <a:xfrm>
            <a:off x="2454651" y="1003301"/>
            <a:ext cx="5873500" cy="4288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D71BE112-0CD5-404C-93E4-AA6D1A967CA4}"/>
              </a:ext>
            </a:extLst>
          </p:cNvPr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>
            <a:extLst>
              <a:ext uri="{FF2B5EF4-FFF2-40B4-BE49-F238E27FC236}">
                <a16:creationId xmlns:a16="http://schemas.microsoft.com/office/drawing/2014/main" id="{D71BE112-0CD5-404C-93E4-AA6D1A967CA4}"/>
              </a:ext>
            </a:extLst>
          </p:cNvPr>
          <p:cNvSpPr txBox="1"/>
          <p:nvPr/>
        </p:nvSpPr>
        <p:spPr>
          <a:xfrm>
            <a:off x="0" y="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Supplementary Figure S9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E481C-2236-2B45-B40E-36861A812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5646" r="48963" b="76006"/>
          <a:stretch/>
        </p:blipFill>
        <p:spPr>
          <a:xfrm>
            <a:off x="3429000" y="495300"/>
            <a:ext cx="3581753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60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27</Words>
  <Application>Microsoft Macintosh PowerPoint</Application>
  <PresentationFormat>Widescreen</PresentationFormat>
  <Paragraphs>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Wu</cp:lastModifiedBy>
  <cp:revision>195</cp:revision>
  <dcterms:created xsi:type="dcterms:W3CDTF">2019-06-19T02:08:00Z</dcterms:created>
  <dcterms:modified xsi:type="dcterms:W3CDTF">2022-07-19T12:11:09Z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5C16BABD265D452C9FCE857149020B99</vt:lpwstr>
  </property>
</Properties>
</file>