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>
      <p:cViewPr varScale="1">
        <p:scale>
          <a:sx n="84" d="100"/>
          <a:sy n="84" d="100"/>
        </p:scale>
        <p:origin x="27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31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24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319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74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1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57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90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15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08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5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6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68A32-003E-4272-A5CF-4F90220A66D2}" type="datetimeFigureOut">
              <a:rPr kumimoji="1" lang="ja-JP" altLang="en-US" smtClean="0"/>
              <a:t>2022/7/30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1DF85-7352-4621-A536-0620BC0D45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18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20708-Copy4-Mo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834" t="10591" r="36166" b="7463"/>
          <a:stretch/>
        </p:blipFill>
        <p:spPr>
          <a:xfrm>
            <a:off x="1920240" y="2599849"/>
            <a:ext cx="3177540" cy="41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7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A4 210 x 297 mm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Eri-Saki-Hayakawa</dc:creator>
  <cp:lastModifiedBy>Eri-Saki-Hayakawa</cp:lastModifiedBy>
  <cp:revision>2</cp:revision>
  <dcterms:created xsi:type="dcterms:W3CDTF">2022-07-15T03:57:30Z</dcterms:created>
  <dcterms:modified xsi:type="dcterms:W3CDTF">2022-07-30T06:07:44Z</dcterms:modified>
</cp:coreProperties>
</file>