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69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0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17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52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055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95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0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48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93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52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54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68B65-B98C-4F2B-B3E9-11E1B9482D55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4661A-6C77-496B-BACA-2F8BC6A573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66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plemental movi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6240" y="1231669"/>
            <a:ext cx="4246418" cy="424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0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Eri-Saki-Hayakawa</dc:creator>
  <cp:lastModifiedBy>Eri-Saki-Hayakawa</cp:lastModifiedBy>
  <cp:revision>1</cp:revision>
  <dcterms:created xsi:type="dcterms:W3CDTF">2022-05-22T10:11:25Z</dcterms:created>
  <dcterms:modified xsi:type="dcterms:W3CDTF">2022-07-30T06:08:33Z</dcterms:modified>
</cp:coreProperties>
</file>