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50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43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794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057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41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548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466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693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018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910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110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859D9-0A3B-4022-9DC9-21F23C9846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A953F-214D-40C3-AEF6-98AEF4B2A2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31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pplemental movi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1975" y="1039091"/>
            <a:ext cx="4713316" cy="47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0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ワイド画面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Eri-Saki-Hayakawa</dc:creator>
  <cp:lastModifiedBy>Eri-Saki-Hayakawa</cp:lastModifiedBy>
  <cp:revision>1</cp:revision>
  <dcterms:created xsi:type="dcterms:W3CDTF">2022-05-22T10:12:48Z</dcterms:created>
  <dcterms:modified xsi:type="dcterms:W3CDTF">2022-07-30T06:09:15Z</dcterms:modified>
</cp:coreProperties>
</file>