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52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/>
    <p:restoredTop sz="96405"/>
  </p:normalViewPr>
  <p:slideViewPr>
    <p:cSldViewPr snapToGrid="0" showGuides="1">
      <p:cViewPr>
        <p:scale>
          <a:sx n="60" d="100"/>
          <a:sy n="60" d="100"/>
        </p:scale>
        <p:origin x="3248" y="144"/>
      </p:cViewPr>
      <p:guideLst>
        <p:guide orient="horz" pos="5352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erardi\Desktop\Results\Morphology%20WT,%202%20rep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erardi\AppData\Roaming\Microsoft\Excel\Morphology%20WT,%202%20reps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40719278881532"/>
          <c:y val="6.0185185185185182E-2"/>
          <c:w val="0.55631576526857984"/>
          <c:h val="0.802710280373831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8-0842-91ED-D511A396696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8-0842-91ED-D511A3966962}"/>
              </c:ext>
            </c:extLst>
          </c:dPt>
          <c:errBars>
            <c:errBarType val="both"/>
            <c:errValType val="cust"/>
            <c:noEndCap val="0"/>
            <c:plus>
              <c:numRef>
                <c:f>(Sheet1!$O$24,Sheet1!$U$24)</c:f>
                <c:numCache>
                  <c:formatCode>General</c:formatCode>
                  <c:ptCount val="2"/>
                  <c:pt idx="0">
                    <c:v>0.7144371522005627</c:v>
                  </c:pt>
                  <c:pt idx="1">
                    <c:v>0.52062809289464118</c:v>
                  </c:pt>
                </c:numCache>
              </c:numRef>
            </c:plus>
            <c:minus>
              <c:numRef>
                <c:f>(Sheet1!$O$24,Sheet1!$U$24)</c:f>
                <c:numCache>
                  <c:formatCode>General</c:formatCode>
                  <c:ptCount val="2"/>
                  <c:pt idx="0">
                    <c:v>0.7144371522005627</c:v>
                  </c:pt>
                  <c:pt idx="1">
                    <c:v>0.52062809289464118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(Sheet1!$M$1,Sheet1!$S$1)</c:f>
              <c:strCache>
                <c:ptCount val="2"/>
                <c:pt idx="0">
                  <c:v>7th leaf</c:v>
                </c:pt>
                <c:pt idx="1">
                  <c:v>9th leaf</c:v>
                </c:pt>
              </c:strCache>
            </c:strRef>
          </c:cat>
          <c:val>
            <c:numRef>
              <c:f>(Sheet1!$O$22,Sheet1!$U$22)</c:f>
              <c:numCache>
                <c:formatCode>General</c:formatCode>
                <c:ptCount val="2"/>
                <c:pt idx="0">
                  <c:v>17.885999999999999</c:v>
                </c:pt>
                <c:pt idx="1">
                  <c:v>15.99111111111111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8-0842-91ED-D511A3966962}"/>
            </c:ext>
          </c:extLst>
        </c:ser>
        <c:ser>
          <c:idx val="1"/>
          <c:order val="1"/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(Sheet1!$O$25,Sheet1!$U$25)</c:f>
                <c:numCache>
                  <c:formatCode>General</c:formatCode>
                  <c:ptCount val="2"/>
                  <c:pt idx="0">
                    <c:v>0.62305706890389367</c:v>
                  </c:pt>
                  <c:pt idx="1">
                    <c:v>0.72464926382047878</c:v>
                  </c:pt>
                </c:numCache>
              </c:numRef>
            </c:plus>
            <c:minus>
              <c:numRef>
                <c:f>(Sheet1!$O$25,Sheet1!$U$25)</c:f>
                <c:numCache>
                  <c:formatCode>General</c:formatCode>
                  <c:ptCount val="2"/>
                  <c:pt idx="0">
                    <c:v>0.62305706890389367</c:v>
                  </c:pt>
                  <c:pt idx="1">
                    <c:v>0.72464926382047878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(Sheet1!$M$1,Sheet1!$S$1)</c:f>
              <c:strCache>
                <c:ptCount val="2"/>
                <c:pt idx="0">
                  <c:v>7th leaf</c:v>
                </c:pt>
                <c:pt idx="1">
                  <c:v>9th leaf</c:v>
                </c:pt>
              </c:strCache>
            </c:strRef>
          </c:cat>
          <c:val>
            <c:numRef>
              <c:f>(Sheet1!$O$23,Sheet1!$U$23)</c:f>
              <c:numCache>
                <c:formatCode>General</c:formatCode>
                <c:ptCount val="2"/>
                <c:pt idx="0">
                  <c:v>22.502999999999997</c:v>
                </c:pt>
                <c:pt idx="1">
                  <c:v>20.750999999999998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58-0842-91ED-D511A3966962}"/>
            </c:ext>
          </c:extLst>
        </c:ser>
        <c:ser>
          <c:idx val="2"/>
          <c:order val="2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(Sheet1!$AA$25,Sheet1!$AA$26)</c:f>
                <c:numCache>
                  <c:formatCode>General</c:formatCode>
                  <c:ptCount val="2"/>
                  <c:pt idx="0">
                    <c:v>0.92407196689434912</c:v>
                  </c:pt>
                  <c:pt idx="1">
                    <c:v>0.83105287971879493</c:v>
                  </c:pt>
                </c:numCache>
              </c:numRef>
            </c:plus>
            <c:minus>
              <c:numRef>
                <c:f>(Sheet1!$AA$25,Sheet1!$AA$26)</c:f>
                <c:numCache>
                  <c:formatCode>General</c:formatCode>
                  <c:ptCount val="2"/>
                  <c:pt idx="0">
                    <c:v>0.92407196689434912</c:v>
                  </c:pt>
                  <c:pt idx="1">
                    <c:v>0.83105287971879493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(Sheet1!$M$1,Sheet1!$S$1)</c:f>
              <c:strCache>
                <c:ptCount val="2"/>
                <c:pt idx="0">
                  <c:v>7th leaf</c:v>
                </c:pt>
                <c:pt idx="1">
                  <c:v>9th leaf</c:v>
                </c:pt>
              </c:strCache>
            </c:strRef>
          </c:cat>
          <c:val>
            <c:numRef>
              <c:f>(Sheet1!$AA$23,Sheet1!$AA$24)</c:f>
              <c:numCache>
                <c:formatCode>General</c:formatCode>
                <c:ptCount val="2"/>
                <c:pt idx="0">
                  <c:v>21.737000000000002</c:v>
                </c:pt>
                <c:pt idx="1">
                  <c:v>21.059999999999995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58-0842-91ED-D511A3966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074240"/>
        <c:axId val="580074784"/>
      </c:barChart>
      <c:catAx>
        <c:axId val="5800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074784"/>
        <c:crosses val="autoZero"/>
        <c:auto val="1"/>
        <c:lblAlgn val="ctr"/>
        <c:lblOffset val="100"/>
        <c:noMultiLvlLbl val="0"/>
      </c:catAx>
      <c:valAx>
        <c:axId val="580074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200" dirty="0">
                    <a:solidFill>
                      <a:schemeClr val="tx1"/>
                    </a:solidFill>
                  </a:rPr>
                  <a:t>Petiole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07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40719278881532"/>
          <c:y val="6.0185185185185182E-2"/>
          <c:w val="0.5816254292371843"/>
          <c:h val="0.79971301803077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(Sheet1!$P$24,Sheet1!$V$24)</c:f>
                <c:numCache>
                  <c:formatCode>General</c:formatCode>
                  <c:ptCount val="2"/>
                  <c:pt idx="0">
                    <c:v>0.91341994723128583</c:v>
                  </c:pt>
                  <c:pt idx="1">
                    <c:v>1.0556598778857622</c:v>
                  </c:pt>
                </c:numCache>
              </c:numRef>
            </c:plus>
            <c:minus>
              <c:numRef>
                <c:f>(Sheet1!$P$24,Sheet1!$V$24)</c:f>
                <c:numCache>
                  <c:formatCode>General</c:formatCode>
                  <c:ptCount val="2"/>
                  <c:pt idx="0">
                    <c:v>0.91341994723128583</c:v>
                  </c:pt>
                  <c:pt idx="1">
                    <c:v>1.0556598778857622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(Sheet1!$M$1,Sheet1!$S$1)</c:f>
              <c:strCache>
                <c:ptCount val="2"/>
                <c:pt idx="0">
                  <c:v>7th leaf</c:v>
                </c:pt>
                <c:pt idx="1">
                  <c:v>9th leaf</c:v>
                </c:pt>
              </c:strCache>
            </c:strRef>
          </c:cat>
          <c:val>
            <c:numRef>
              <c:f>(Sheet1!$P$22,Sheet1!$V$22)</c:f>
              <c:numCache>
                <c:formatCode>General</c:formatCode>
                <c:ptCount val="2"/>
                <c:pt idx="0">
                  <c:v>18.535999999999998</c:v>
                </c:pt>
                <c:pt idx="1">
                  <c:v>17.315555555555552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E-334F-8BB7-4381C35C388A}"/>
            </c:ext>
          </c:extLst>
        </c:ser>
        <c:ser>
          <c:idx val="1"/>
          <c:order val="1"/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(Sheet1!$P$25,Sheet1!$V$25)</c:f>
                <c:numCache>
                  <c:formatCode>General</c:formatCode>
                  <c:ptCount val="2"/>
                  <c:pt idx="0">
                    <c:v>1.0002208644983286</c:v>
                  </c:pt>
                  <c:pt idx="1">
                    <c:v>1.0589766548680668</c:v>
                  </c:pt>
                </c:numCache>
              </c:numRef>
            </c:plus>
            <c:minus>
              <c:numRef>
                <c:f>(Sheet1!$P$25,Sheet1!$V$25)</c:f>
                <c:numCache>
                  <c:formatCode>General</c:formatCode>
                  <c:ptCount val="2"/>
                  <c:pt idx="0">
                    <c:v>1.0002208644983286</c:v>
                  </c:pt>
                  <c:pt idx="1">
                    <c:v>1.0589766548680668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(Sheet1!$M$1,Sheet1!$S$1)</c:f>
              <c:strCache>
                <c:ptCount val="2"/>
                <c:pt idx="0">
                  <c:v>7th leaf</c:v>
                </c:pt>
                <c:pt idx="1">
                  <c:v>9th leaf</c:v>
                </c:pt>
              </c:strCache>
            </c:strRef>
          </c:cat>
          <c:val>
            <c:numRef>
              <c:f>(Sheet1!$P$23,Sheet1!$V$23)</c:f>
              <c:numCache>
                <c:formatCode>General</c:formatCode>
                <c:ptCount val="2"/>
                <c:pt idx="0">
                  <c:v>21.338000000000001</c:v>
                </c:pt>
                <c:pt idx="1">
                  <c:v>20.985999999999997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E-334F-8BB7-4381C35C388A}"/>
            </c:ext>
          </c:extLst>
        </c:ser>
        <c:ser>
          <c:idx val="2"/>
          <c:order val="2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(Sheet1!$AB$25,Sheet1!$AB$26)</c:f>
                <c:numCache>
                  <c:formatCode>General</c:formatCode>
                  <c:ptCount val="2"/>
                  <c:pt idx="0">
                    <c:v>0.77678253785156071</c:v>
                  </c:pt>
                  <c:pt idx="1">
                    <c:v>0.67489595906002819</c:v>
                  </c:pt>
                </c:numCache>
              </c:numRef>
            </c:plus>
            <c:minus>
              <c:numRef>
                <c:f>(Sheet1!$AB$25,Sheet1!$AB$26)</c:f>
                <c:numCache>
                  <c:formatCode>General</c:formatCode>
                  <c:ptCount val="2"/>
                  <c:pt idx="0">
                    <c:v>0.77678253785156071</c:v>
                  </c:pt>
                  <c:pt idx="1">
                    <c:v>0.67489595906002819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(Sheet1!$M$1,Sheet1!$S$1)</c:f>
              <c:strCache>
                <c:ptCount val="2"/>
                <c:pt idx="0">
                  <c:v>7th leaf</c:v>
                </c:pt>
                <c:pt idx="1">
                  <c:v>9th leaf</c:v>
                </c:pt>
              </c:strCache>
            </c:strRef>
          </c:cat>
          <c:val>
            <c:numRef>
              <c:f>(Sheet1!$AB$23,Sheet1!$AB$24)</c:f>
              <c:numCache>
                <c:formatCode>General</c:formatCode>
                <c:ptCount val="2"/>
                <c:pt idx="0">
                  <c:v>24.58</c:v>
                </c:pt>
                <c:pt idx="1">
                  <c:v>24.343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E-334F-8BB7-4381C35C3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076416"/>
        <c:axId val="580071520"/>
      </c:barChart>
      <c:catAx>
        <c:axId val="5800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071520"/>
        <c:crosses val="autoZero"/>
        <c:auto val="1"/>
        <c:lblAlgn val="ctr"/>
        <c:lblOffset val="100"/>
        <c:noMultiLvlLbl val="0"/>
      </c:catAx>
      <c:valAx>
        <c:axId val="580071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200" dirty="0">
                    <a:solidFill>
                      <a:schemeClr val="tx1"/>
                    </a:solidFill>
                  </a:rPr>
                  <a:t>Leaf blade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07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0.33762</cdr:x>
      <cdr:y>0.86605</cdr:y>
    </cdr:from>
    <cdr:to>
      <cdr:x>0.89034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3AF117-3931-A2F7-EECA-0BF976459112}"/>
            </a:ext>
          </a:extLst>
        </cdr:cNvPr>
        <cdr:cNvSpPr txBox="1"/>
      </cdr:nvSpPr>
      <cdr:spPr>
        <a:xfrm xmlns:a="http://schemas.openxmlformats.org/drawingml/2006/main">
          <a:off x="2202388" y="3669612"/>
          <a:ext cx="3605463" cy="567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2200" dirty="0"/>
            <a:t>7</a:t>
          </a:r>
          <a:r>
            <a:rPr lang="en-CA" sz="2200" baseline="30000" dirty="0"/>
            <a:t>th</a:t>
          </a:r>
          <a:r>
            <a:rPr lang="en-CA" sz="2200" dirty="0"/>
            <a:t> leaf		9</a:t>
          </a:r>
          <a:r>
            <a:rPr lang="en-CA" sz="2200" baseline="30000" dirty="0"/>
            <a:t>th</a:t>
          </a:r>
          <a:r>
            <a:rPr lang="en-CA" sz="2200" dirty="0"/>
            <a:t> leaf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47135"/>
            <a:ext cx="10363200" cy="7545811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383941"/>
            <a:ext cx="9144000" cy="523289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53947"/>
            <a:ext cx="2628900" cy="18367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53947"/>
            <a:ext cx="7734300" cy="18367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2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403489"/>
            <a:ext cx="10515600" cy="90158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504620"/>
            <a:ext cx="10515600" cy="474121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69736"/>
            <a:ext cx="5181600" cy="13752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69736"/>
            <a:ext cx="5181600" cy="13752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3952"/>
            <a:ext cx="10515600" cy="4189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5313176"/>
            <a:ext cx="5157787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7917081"/>
            <a:ext cx="5157787" cy="11644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5313176"/>
            <a:ext cx="5183188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7917081"/>
            <a:ext cx="5183188" cy="11644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120679"/>
            <a:ext cx="6172200" cy="1540268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8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3120679"/>
            <a:ext cx="6172200" cy="1540268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33CF-B7A0-114F-9E16-A72C61FDA3E5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FDEC-CF4D-5C4D-B4A8-BEE0C3C8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388060-32CE-D629-94EA-6204682663C8}"/>
              </a:ext>
            </a:extLst>
          </p:cNvPr>
          <p:cNvGrpSpPr/>
          <p:nvPr/>
        </p:nvGrpSpPr>
        <p:grpSpPr>
          <a:xfrm>
            <a:off x="288149" y="1001300"/>
            <a:ext cx="11068601" cy="11239822"/>
            <a:chOff x="288149" y="1001300"/>
            <a:chExt cx="11068601" cy="112398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A7B999-EE42-1371-E38C-81A2855B8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4200" y="4382015"/>
              <a:ext cx="2879751" cy="288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297CAA-35D2-33B8-1959-A4C953B2C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8200" y="4381900"/>
              <a:ext cx="2879751" cy="288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83B2EC-0F8E-211F-4A19-5B3D3F930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3000" y="4381900"/>
              <a:ext cx="2880000" cy="28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CA3755-BE8B-8D6A-592A-393F5577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2779" y="1452849"/>
              <a:ext cx="2880000" cy="28802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07674C-031A-7218-E092-1075DAF1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8200" y="1452849"/>
              <a:ext cx="2879751" cy="288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D3D854-A856-21E7-65A7-CD7BDFB13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3097" y="1452849"/>
              <a:ext cx="2880000" cy="288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29581D-FF3A-69C7-514C-F2E16B97BFB2}"/>
                </a:ext>
              </a:extLst>
            </p:cNvPr>
            <p:cNvSpPr txBox="1"/>
            <p:nvPr/>
          </p:nvSpPr>
          <p:spPr>
            <a:xfrm>
              <a:off x="1660195" y="1394089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bg1"/>
                  </a:solidFill>
                </a:rPr>
                <a:t>A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4A3E40-50C9-EB05-B556-09F107B69CCC}"/>
                </a:ext>
              </a:extLst>
            </p:cNvPr>
            <p:cNvSpPr txBox="1"/>
            <p:nvPr/>
          </p:nvSpPr>
          <p:spPr>
            <a:xfrm>
              <a:off x="4593895" y="1394089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bg1"/>
                  </a:solidFill>
                </a:rPr>
                <a:t>B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EF15B-460A-1FC9-6D44-34633A9B255B}"/>
                </a:ext>
              </a:extLst>
            </p:cNvPr>
            <p:cNvSpPr txBox="1"/>
            <p:nvPr/>
          </p:nvSpPr>
          <p:spPr>
            <a:xfrm>
              <a:off x="7540295" y="1394089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bg1"/>
                  </a:solidFill>
                </a:rPr>
                <a:t>C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DD44F6-182C-D605-DB1E-6C33CABE193C}"/>
                </a:ext>
              </a:extLst>
            </p:cNvPr>
            <p:cNvSpPr txBox="1"/>
            <p:nvPr/>
          </p:nvSpPr>
          <p:spPr>
            <a:xfrm>
              <a:off x="1660195" y="4315089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bg1"/>
                  </a:solidFill>
                </a:rPr>
                <a:t>D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6082EC-B8BC-0273-AB60-EB9A7D9B499B}"/>
                </a:ext>
              </a:extLst>
            </p:cNvPr>
            <p:cNvSpPr txBox="1"/>
            <p:nvPr/>
          </p:nvSpPr>
          <p:spPr>
            <a:xfrm>
              <a:off x="4593895" y="4315089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bg1"/>
                  </a:solidFill>
                </a:rPr>
                <a:t>E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95B7D1-FD2A-00C7-EF59-4C680CA47C1A}"/>
                </a:ext>
              </a:extLst>
            </p:cNvPr>
            <p:cNvSpPr txBox="1"/>
            <p:nvPr/>
          </p:nvSpPr>
          <p:spPr>
            <a:xfrm>
              <a:off x="7540295" y="4315089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>
                  <a:solidFill>
                    <a:schemeClr val="bg1"/>
                  </a:solidFill>
                </a:rPr>
                <a:t>F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AC38F29E-8CA3-E38E-4D83-8D664F807D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6323724"/>
                </p:ext>
              </p:extLst>
            </p:nvPr>
          </p:nvGraphicFramePr>
          <p:xfrm>
            <a:off x="288149" y="7667703"/>
            <a:ext cx="6523200" cy="423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7040C308-851A-DCA0-B7B0-43A49C4167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350857"/>
                </p:ext>
              </p:extLst>
            </p:nvPr>
          </p:nvGraphicFramePr>
          <p:xfrm>
            <a:off x="4833550" y="7667703"/>
            <a:ext cx="6523200" cy="423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397564-39F2-3A7D-9AA3-9DE7D7406C2E}"/>
                </a:ext>
              </a:extLst>
            </p:cNvPr>
            <p:cNvSpPr txBox="1"/>
            <p:nvPr/>
          </p:nvSpPr>
          <p:spPr>
            <a:xfrm>
              <a:off x="3157995" y="7658321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4914F2-245C-61D5-F97E-9B07DF9E62C0}"/>
                </a:ext>
              </a:extLst>
            </p:cNvPr>
            <p:cNvSpPr txBox="1"/>
            <p:nvPr/>
          </p:nvSpPr>
          <p:spPr>
            <a:xfrm>
              <a:off x="4985852" y="7882902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A684CE-6582-5C96-D9AA-68B9FF396B41}"/>
                </a:ext>
              </a:extLst>
            </p:cNvPr>
            <p:cNvSpPr txBox="1"/>
            <p:nvPr/>
          </p:nvSpPr>
          <p:spPr>
            <a:xfrm>
              <a:off x="7746111" y="8278841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E09E23-ED97-3A2B-5B43-C9AC085432C2}"/>
                </a:ext>
              </a:extLst>
            </p:cNvPr>
            <p:cNvSpPr txBox="1"/>
            <p:nvPr/>
          </p:nvSpPr>
          <p:spPr>
            <a:xfrm>
              <a:off x="9648981" y="8301881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A40DD904-911C-D230-D55D-F146419DEAE9}"/>
                </a:ext>
              </a:extLst>
            </p:cNvPr>
            <p:cNvSpPr txBox="1"/>
            <p:nvPr/>
          </p:nvSpPr>
          <p:spPr>
            <a:xfrm>
              <a:off x="7136201" y="11337315"/>
              <a:ext cx="3605463" cy="56758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200" dirty="0"/>
                <a:t>7</a:t>
              </a:r>
              <a:r>
                <a:rPr lang="en-CA" sz="2200" baseline="30000" dirty="0"/>
                <a:t>th</a:t>
              </a:r>
              <a:r>
                <a:rPr lang="en-CA" sz="2200" dirty="0"/>
                <a:t> leaf			9</a:t>
              </a:r>
              <a:r>
                <a:rPr lang="en-CA" sz="2200" baseline="30000" dirty="0"/>
                <a:t>th</a:t>
              </a:r>
              <a:r>
                <a:rPr lang="en-CA" sz="2200" dirty="0"/>
                <a:t> leaf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FF3CA1-F286-293F-8F3A-ED467987DC14}"/>
                </a:ext>
              </a:extLst>
            </p:cNvPr>
            <p:cNvSpPr txBox="1"/>
            <p:nvPr/>
          </p:nvSpPr>
          <p:spPr>
            <a:xfrm>
              <a:off x="3638593" y="7713502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D7D615-AEA8-7D30-0CE8-D2F093AFFFC4}"/>
                </a:ext>
              </a:extLst>
            </p:cNvPr>
            <p:cNvSpPr txBox="1"/>
            <p:nvPr/>
          </p:nvSpPr>
          <p:spPr>
            <a:xfrm>
              <a:off x="5456191" y="7827615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DEA09F-EEDF-EC88-8FCA-D56EF0CE3F76}"/>
                </a:ext>
              </a:extLst>
            </p:cNvPr>
            <p:cNvSpPr txBox="1"/>
            <p:nvPr/>
          </p:nvSpPr>
          <p:spPr>
            <a:xfrm>
              <a:off x="8258130" y="79373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7BFB98-A7E2-2022-580A-20DC2478794D}"/>
                </a:ext>
              </a:extLst>
            </p:cNvPr>
            <p:cNvSpPr txBox="1"/>
            <p:nvPr/>
          </p:nvSpPr>
          <p:spPr>
            <a:xfrm>
              <a:off x="10148749" y="79655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E7D844-C3ED-C6A8-B9CC-8DFCB622DAF3}"/>
                </a:ext>
              </a:extLst>
            </p:cNvPr>
            <p:cNvSpPr txBox="1"/>
            <p:nvPr/>
          </p:nvSpPr>
          <p:spPr>
            <a:xfrm>
              <a:off x="1659600" y="7423360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/>
                <a:t>G</a:t>
              </a:r>
              <a:endParaRPr lang="en-CA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D6A575-27AC-4664-89DE-C64F744828CE}"/>
                </a:ext>
              </a:extLst>
            </p:cNvPr>
            <p:cNvSpPr txBox="1"/>
            <p:nvPr/>
          </p:nvSpPr>
          <p:spPr>
            <a:xfrm>
              <a:off x="6182002" y="7422230"/>
              <a:ext cx="554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/>
                <a:t>H</a:t>
              </a:r>
              <a:endParaRPr lang="en-CA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E67AD-1943-35BA-5E59-C575BADD7332}"/>
                </a:ext>
              </a:extLst>
            </p:cNvPr>
            <p:cNvSpPr txBox="1"/>
            <p:nvPr/>
          </p:nvSpPr>
          <p:spPr>
            <a:xfrm>
              <a:off x="2764758" y="8260420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1D4C71-4230-3476-0AB4-05D5991B741E}"/>
                </a:ext>
              </a:extLst>
            </p:cNvPr>
            <p:cNvSpPr txBox="1"/>
            <p:nvPr/>
          </p:nvSpPr>
          <p:spPr>
            <a:xfrm>
              <a:off x="4583069" y="8562681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7A4398-70E0-E210-A7AC-E02CE31E27D5}"/>
                </a:ext>
              </a:extLst>
            </p:cNvPr>
            <p:cNvSpPr txBox="1"/>
            <p:nvPr/>
          </p:nvSpPr>
          <p:spPr>
            <a:xfrm>
              <a:off x="7332177" y="8599289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48972A-7E26-881F-FE27-CC4245413BD2}"/>
                </a:ext>
              </a:extLst>
            </p:cNvPr>
            <p:cNvSpPr txBox="1"/>
            <p:nvPr/>
          </p:nvSpPr>
          <p:spPr>
            <a:xfrm>
              <a:off x="9226674" y="8726289"/>
              <a:ext cx="485196" cy="46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a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F76B4F9-226E-5587-4DA4-7BD0904AFED5}"/>
                </a:ext>
              </a:extLst>
            </p:cNvPr>
            <p:cNvGrpSpPr/>
            <p:nvPr/>
          </p:nvGrpSpPr>
          <p:grpSpPr>
            <a:xfrm>
              <a:off x="3819083" y="11931939"/>
              <a:ext cx="4730428" cy="309183"/>
              <a:chOff x="6644332" y="943200"/>
              <a:chExt cx="4730428" cy="309183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86A7D5C-E7F9-8DDD-7CF5-F20FDF703FAC}"/>
                  </a:ext>
                </a:extLst>
              </p:cNvPr>
              <p:cNvSpPr/>
              <p:nvPr/>
            </p:nvSpPr>
            <p:spPr>
              <a:xfrm>
                <a:off x="6644332" y="1006209"/>
                <a:ext cx="174171" cy="17373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608001-280D-4AFF-E7CE-381BE4C52FD7}"/>
                  </a:ext>
                </a:extLst>
              </p:cNvPr>
              <p:cNvSpPr/>
              <p:nvPr/>
            </p:nvSpPr>
            <p:spPr>
              <a:xfrm>
                <a:off x="7877373" y="1006209"/>
                <a:ext cx="174171" cy="17373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D82070F-091B-989E-9D8E-E2AE04644662}"/>
                  </a:ext>
                </a:extLst>
              </p:cNvPr>
              <p:cNvSpPr/>
              <p:nvPr/>
            </p:nvSpPr>
            <p:spPr>
              <a:xfrm>
                <a:off x="9668888" y="1008000"/>
                <a:ext cx="174171" cy="17373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FC6986-0CA5-B500-9662-C79F8B84B435}"/>
                  </a:ext>
                </a:extLst>
              </p:cNvPr>
              <p:cNvSpPr txBox="1"/>
              <p:nvPr/>
            </p:nvSpPr>
            <p:spPr>
              <a:xfrm>
                <a:off x="6825840" y="943200"/>
                <a:ext cx="9653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/>
                  <a:t>Weed-free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45D1CC-9069-5215-252B-E0C84D9B12C8}"/>
                  </a:ext>
                </a:extLst>
              </p:cNvPr>
              <p:cNvSpPr txBox="1"/>
              <p:nvPr/>
            </p:nvSpPr>
            <p:spPr>
              <a:xfrm>
                <a:off x="8051664" y="944605"/>
                <a:ext cx="16018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/>
                  <a:t>Biological low R:FR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2160AC-01D5-77D9-85B9-FD30C037160C}"/>
                  </a:ext>
                </a:extLst>
              </p:cNvPr>
              <p:cNvSpPr txBox="1"/>
              <p:nvPr/>
            </p:nvSpPr>
            <p:spPr>
              <a:xfrm>
                <a:off x="9847119" y="944606"/>
                <a:ext cx="1527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/>
                  <a:t>Artificial low R:FR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8299B2-A2E0-46EA-4AC4-B4F0AC8C7C70}"/>
                </a:ext>
              </a:extLst>
            </p:cNvPr>
            <p:cNvSpPr txBox="1"/>
            <p:nvPr/>
          </p:nvSpPr>
          <p:spPr>
            <a:xfrm>
              <a:off x="2455755" y="1001300"/>
              <a:ext cx="14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Weed-free</a:t>
              </a:r>
              <a:r>
                <a:rPr lang="en-US" dirty="0"/>
                <a:t>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427D18-070E-9D53-89CC-4CB47E4D883F}"/>
                </a:ext>
              </a:extLst>
            </p:cNvPr>
            <p:cNvSpPr txBox="1"/>
            <p:nvPr/>
          </p:nvSpPr>
          <p:spPr>
            <a:xfrm>
              <a:off x="4906855" y="1001300"/>
              <a:ext cx="23965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Biological low R:FR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71EC04-B900-6EC5-7A08-4DD454A646B2}"/>
                </a:ext>
              </a:extLst>
            </p:cNvPr>
            <p:cNvSpPr txBox="1"/>
            <p:nvPr/>
          </p:nvSpPr>
          <p:spPr>
            <a:xfrm>
              <a:off x="7929455" y="1001300"/>
              <a:ext cx="22562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Artificial low R:FR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39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64</Words>
  <Application>Microsoft Macintosh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Sasan Amirsadeghi</dc:creator>
  <cp:lastModifiedBy>Sasan Amirsadeghi</cp:lastModifiedBy>
  <cp:revision>20</cp:revision>
  <dcterms:created xsi:type="dcterms:W3CDTF">2024-03-04T15:49:30Z</dcterms:created>
  <dcterms:modified xsi:type="dcterms:W3CDTF">2024-07-18T15:12:59Z</dcterms:modified>
</cp:coreProperties>
</file>