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7" r:id="rId2"/>
  </p:sldIdLst>
  <p:sldSz cx="14400213" cy="27000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4490" userDrawn="1">
          <p15:clr>
            <a:srgbClr val="A4A3A4"/>
          </p15:clr>
        </p15:guide>
        <p15:guide id="3" orient="horz" pos="59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9A75403-5CD9-03EB-489F-8C2AD6C343EF}" v="9" dt="2024-05-23T12:39:57.3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2"/>
    <p:restoredTop sz="94674"/>
  </p:normalViewPr>
  <p:slideViewPr>
    <p:cSldViewPr snapToGrid="0">
      <p:cViewPr varScale="1">
        <p:scale>
          <a:sx n="30" d="100"/>
          <a:sy n="30" d="100"/>
        </p:scale>
        <p:origin x="3560" y="264"/>
      </p:cViewPr>
      <p:guideLst>
        <p:guide pos="4490"/>
        <p:guide orient="horz" pos="591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erardN\Downloads\FINAL%20Chlorophyll%20and%20total%20carotenoids%20-%20three%20rep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erardi\Desktop\Results\Total%20Chl%20and%20Carotenoids\Chlorophyll%20and%20total%20carotenoids%20-%20FR%20one%20rep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erardi\Desktop\Results\Total%20Chl%20and%20Carotenoids\Chlorophyll%20and%20total%20carotenoids%20-%20FR%20one%20rep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erardi\Desktop\Results\Total%20Chl%20and%20Carotenoids\Chlorophyll%20and%20total%20carotenoids%20-%20FR%20one%20rep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berardi\Desktop\Results\Total%20Chl%20and%20Carotenoids\Chlorophyll%20and%20total%20carotenoids%20-%20FR%20one%20rep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('w % diff'!$Y$14,'w % diff'!$Y$44,'w % diff'!$Y$71,'w % diff'!$Y$98)</c:f>
                <c:numCache>
                  <c:formatCode>General</c:formatCode>
                  <c:ptCount val="4"/>
                  <c:pt idx="0">
                    <c:v>0.18720911584606181</c:v>
                  </c:pt>
                  <c:pt idx="1">
                    <c:v>0.48095575687926578</c:v>
                  </c:pt>
                  <c:pt idx="2">
                    <c:v>0.83222465670909174</c:v>
                  </c:pt>
                  <c:pt idx="3">
                    <c:v>0.3013311283678764</c:v>
                  </c:pt>
                </c:numCache>
              </c:numRef>
            </c:plus>
            <c:minus>
              <c:numRef>
                <c:f>('w % diff'!$Y$14,'w % diff'!$Y$44,'w % diff'!$Y$71,'w % diff'!$Y$98)</c:f>
                <c:numCache>
                  <c:formatCode>General</c:formatCode>
                  <c:ptCount val="4"/>
                  <c:pt idx="0">
                    <c:v>0.18720911584606181</c:v>
                  </c:pt>
                  <c:pt idx="1">
                    <c:v>0.48095575687926578</c:v>
                  </c:pt>
                  <c:pt idx="2">
                    <c:v>0.83222465670909174</c:v>
                  </c:pt>
                  <c:pt idx="3">
                    <c:v>0.3013311283678764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('w % diff'!$AH$1,'w % diff'!$AI$1,'w % diff'!$AK$1,'w % diff'!$AM$1)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('w % diff'!$Y$10,'w % diff'!$Y$40,'w % diff'!$Y$67,'w % diff'!$Y$94)</c:f>
              <c:numCache>
                <c:formatCode>0.00</c:formatCode>
                <c:ptCount val="4"/>
                <c:pt idx="0">
                  <c:v>7.1147555555555551</c:v>
                </c:pt>
                <c:pt idx="1">
                  <c:v>7.0843555555555566</c:v>
                </c:pt>
                <c:pt idx="2">
                  <c:v>7.3713911111111123</c:v>
                </c:pt>
                <c:pt idx="3">
                  <c:v>6.5283611111111108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4-45B8-B426-076D2C801BE8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('w % diff'!$Y$15,'w % diff'!$Y$45,'w % diff'!$Y$72,'w % diff'!$Y$99)</c:f>
                <c:numCache>
                  <c:formatCode>General</c:formatCode>
                  <c:ptCount val="4"/>
                  <c:pt idx="0">
                    <c:v>0.12999012530991119</c:v>
                  </c:pt>
                  <c:pt idx="1">
                    <c:v>0.23874225947376893</c:v>
                  </c:pt>
                  <c:pt idx="2">
                    <c:v>0.3015829112505104</c:v>
                  </c:pt>
                  <c:pt idx="3">
                    <c:v>0.5388193164391023</c:v>
                  </c:pt>
                </c:numCache>
              </c:numRef>
            </c:plus>
            <c:minus>
              <c:numRef>
                <c:f>('w % diff'!$Y$15,'w % diff'!$Y$45,'w % diff'!$Y$72,'w % diff'!$Y$99)</c:f>
                <c:numCache>
                  <c:formatCode>General</c:formatCode>
                  <c:ptCount val="4"/>
                  <c:pt idx="0">
                    <c:v>0.12999012530991119</c:v>
                  </c:pt>
                  <c:pt idx="1">
                    <c:v>0.23874225947376893</c:v>
                  </c:pt>
                  <c:pt idx="2">
                    <c:v>0.3015829112505104</c:v>
                  </c:pt>
                  <c:pt idx="3">
                    <c:v>0.5388193164391023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('w % diff'!$AH$1,'w % diff'!$AI$1,'w % diff'!$AK$1,'w % diff'!$AM$1)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('w % diff'!$Y$11,'w % diff'!$Y$41,'w % diff'!$Y$68,'w % diff'!$Y$95)</c:f>
              <c:numCache>
                <c:formatCode>0.00</c:formatCode>
                <c:ptCount val="4"/>
                <c:pt idx="0">
                  <c:v>6.460665555555555</c:v>
                </c:pt>
                <c:pt idx="1">
                  <c:v>6.2738355555555563</c:v>
                </c:pt>
                <c:pt idx="2">
                  <c:v>5.9928366666666664</c:v>
                </c:pt>
                <c:pt idx="3">
                  <c:v>6.2280311111111111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4-45B8-B426-076D2C801BE8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('w % diff'!$Y$16,'w % diff'!$Y$46,'w % diff'!$Y$73,'w % diff'!$Y$100)</c:f>
                <c:numCache>
                  <c:formatCode>General</c:formatCode>
                  <c:ptCount val="4"/>
                  <c:pt idx="0">
                    <c:v>0.23842429298520126</c:v>
                  </c:pt>
                  <c:pt idx="1">
                    <c:v>0.26701156762348932</c:v>
                  </c:pt>
                  <c:pt idx="2">
                    <c:v>0.22654270363315918</c:v>
                  </c:pt>
                  <c:pt idx="3">
                    <c:v>0.41752404704325025</c:v>
                  </c:pt>
                </c:numCache>
              </c:numRef>
            </c:plus>
            <c:minus>
              <c:numRef>
                <c:f>('w % diff'!$Y$16,'w % diff'!$Y$46,'w % diff'!$Y$73,'w % diff'!$Y$100)</c:f>
                <c:numCache>
                  <c:formatCode>General</c:formatCode>
                  <c:ptCount val="4"/>
                  <c:pt idx="0">
                    <c:v>0.23842429298520126</c:v>
                  </c:pt>
                  <c:pt idx="1">
                    <c:v>0.26701156762348932</c:v>
                  </c:pt>
                  <c:pt idx="2">
                    <c:v>0.22654270363315918</c:v>
                  </c:pt>
                  <c:pt idx="3">
                    <c:v>0.41752404704325025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('w % diff'!$AH$1,'w % diff'!$AI$1,'w % diff'!$AK$1,'w % diff'!$AM$1)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('w % diff'!$Y$12,'w % diff'!$Y$42,'w % diff'!$Y$69,'w % diff'!$Y$96)</c:f>
              <c:numCache>
                <c:formatCode>0.00</c:formatCode>
                <c:ptCount val="4"/>
                <c:pt idx="0">
                  <c:v>5.5155377777777774</c:v>
                </c:pt>
                <c:pt idx="1">
                  <c:v>4.9891144444444437</c:v>
                </c:pt>
                <c:pt idx="2">
                  <c:v>5.3455087499999987</c:v>
                </c:pt>
                <c:pt idx="3">
                  <c:v>5.3690233333333337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84-45B8-B426-076D2C801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34323872"/>
        <c:axId val="-34318976"/>
      </c:barChart>
      <c:catAx>
        <c:axId val="-34323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4318976"/>
        <c:crosses val="autoZero"/>
        <c:auto val="1"/>
        <c:lblAlgn val="ctr"/>
        <c:lblOffset val="100"/>
        <c:noMultiLvlLbl val="0"/>
      </c:catAx>
      <c:valAx>
        <c:axId val="-3431897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b="0" i="0" baseline="0" dirty="0">
                    <a:solidFill>
                      <a:schemeClr val="tx1"/>
                    </a:solidFill>
                    <a:effectLst/>
                  </a:rPr>
                  <a:t>Total </a:t>
                </a:r>
                <a:r>
                  <a:rPr lang="en-CA" sz="2200" b="0" i="0" baseline="0" dirty="0" err="1">
                    <a:solidFill>
                      <a:schemeClr val="tx1"/>
                    </a:solidFill>
                    <a:effectLst/>
                  </a:rPr>
                  <a:t>Chl</a:t>
                </a:r>
                <a:r>
                  <a:rPr lang="en-CA" sz="2200" b="0" i="0" baseline="0" dirty="0">
                    <a:solidFill>
                      <a:schemeClr val="tx1"/>
                    </a:solidFill>
                    <a:effectLst/>
                  </a:rPr>
                  <a:t> (µg/mL)</a:t>
                </a:r>
                <a:endParaRPr lang="en-CA" sz="220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34323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(Stats!$S$14,Stats!$S$44,Stats!$S$71,Stats!$S$98)</c:f>
                <c:numCache>
                  <c:formatCode>General</c:formatCode>
                  <c:ptCount val="4"/>
                  <c:pt idx="0">
                    <c:v>1.8060637677926341E-2</c:v>
                  </c:pt>
                  <c:pt idx="1">
                    <c:v>2.3142395705983972E-2</c:v>
                  </c:pt>
                  <c:pt idx="2">
                    <c:v>1.7929227466091911E-2</c:v>
                  </c:pt>
                  <c:pt idx="3">
                    <c:v>1.9218604733466895E-2</c:v>
                  </c:pt>
                </c:numCache>
              </c:numRef>
            </c:plus>
            <c:minus>
              <c:numRef>
                <c:f>(Stats!$S$14,Stats!$S$44,Stats!$S$71,Stats!$S$98)</c:f>
                <c:numCache>
                  <c:formatCode>General</c:formatCode>
                  <c:ptCount val="4"/>
                  <c:pt idx="0">
                    <c:v>1.8060637677926341E-2</c:v>
                  </c:pt>
                  <c:pt idx="1">
                    <c:v>2.3142395705983972E-2</c:v>
                  </c:pt>
                  <c:pt idx="2">
                    <c:v>1.7929227466091911E-2</c:v>
                  </c:pt>
                  <c:pt idx="3">
                    <c:v>1.9218604733466895E-2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(Stats!$S$10,Stats!$S$40,Stats!$S$67,Stats!$S$94)</c:f>
              <c:numCache>
                <c:formatCode>0.00</c:formatCode>
                <c:ptCount val="4"/>
                <c:pt idx="0">
                  <c:v>0.83486000000000027</c:v>
                </c:pt>
                <c:pt idx="1">
                  <c:v>0.8697911111111114</c:v>
                </c:pt>
                <c:pt idx="2">
                  <c:v>0.83795555555555579</c:v>
                </c:pt>
                <c:pt idx="3">
                  <c:v>0.83816888888888896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A3-BA45-82F8-A92C43E385FB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(Stats!$S$15,Stats!$S$45,Stats!$S$72,Stats!$S$99)</c:f>
                <c:numCache>
                  <c:formatCode>General</c:formatCode>
                  <c:ptCount val="4"/>
                  <c:pt idx="0">
                    <c:v>1.3330820365038999E-2</c:v>
                  </c:pt>
                  <c:pt idx="1">
                    <c:v>3.3765799447750086E-2</c:v>
                  </c:pt>
                  <c:pt idx="2">
                    <c:v>1.0334329223216551E-2</c:v>
                  </c:pt>
                  <c:pt idx="3">
                    <c:v>0.20478267699571381</c:v>
                  </c:pt>
                </c:numCache>
              </c:numRef>
            </c:plus>
            <c:minus>
              <c:numRef>
                <c:f>(Stats!$S$15,Stats!$S$45,Stats!$S$72,Stats!$S$99)</c:f>
                <c:numCache>
                  <c:formatCode>General</c:formatCode>
                  <c:ptCount val="4"/>
                  <c:pt idx="0">
                    <c:v>1.3330820365038999E-2</c:v>
                  </c:pt>
                  <c:pt idx="1">
                    <c:v>3.3765799447750086E-2</c:v>
                  </c:pt>
                  <c:pt idx="2">
                    <c:v>1.0334329223216551E-2</c:v>
                  </c:pt>
                  <c:pt idx="3">
                    <c:v>0.20478267699571381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(Stats!$S$11,Stats!$S$41,Stats!$S$68,Stats!$S$95)</c:f>
              <c:numCache>
                <c:formatCode>0.00</c:formatCode>
                <c:ptCount val="4"/>
                <c:pt idx="0">
                  <c:v>0.81441777777777802</c:v>
                </c:pt>
                <c:pt idx="1">
                  <c:v>0.84735111111111139</c:v>
                </c:pt>
                <c:pt idx="2">
                  <c:v>0.80907777777777812</c:v>
                </c:pt>
                <c:pt idx="3">
                  <c:v>0.59157555555555552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A3-BA45-82F8-A92C43E385FB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(Stats!$S$16,Stats!$S$46,Stats!$S$73,Stats!$S$100)</c:f>
                <c:numCache>
                  <c:formatCode>General</c:formatCode>
                  <c:ptCount val="4"/>
                  <c:pt idx="0">
                    <c:v>1.1023865580896708E-2</c:v>
                  </c:pt>
                  <c:pt idx="1">
                    <c:v>5.6927363215909105E-2</c:v>
                  </c:pt>
                  <c:pt idx="2">
                    <c:v>6.2065263346623586E-2</c:v>
                  </c:pt>
                  <c:pt idx="3">
                    <c:v>0.20762990183189461</c:v>
                  </c:pt>
                </c:numCache>
              </c:numRef>
            </c:plus>
            <c:minus>
              <c:numRef>
                <c:f>(Stats!$S$16,Stats!$S$46,Stats!$S$73,Stats!$S$100)</c:f>
                <c:numCache>
                  <c:formatCode>General</c:formatCode>
                  <c:ptCount val="4"/>
                  <c:pt idx="0">
                    <c:v>1.1023865580896708E-2</c:v>
                  </c:pt>
                  <c:pt idx="1">
                    <c:v>5.6927363215909105E-2</c:v>
                  </c:pt>
                  <c:pt idx="2">
                    <c:v>6.2065263346623586E-2</c:v>
                  </c:pt>
                  <c:pt idx="3">
                    <c:v>0.20762990183189461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(Stats!$S$12,Stats!$S$42,Stats!$S$69,Stats!$S$96)</c:f>
              <c:numCache>
                <c:formatCode>0.00</c:formatCode>
                <c:ptCount val="4"/>
                <c:pt idx="0">
                  <c:v>0.82073111111111119</c:v>
                </c:pt>
                <c:pt idx="1">
                  <c:v>0.915977777777778</c:v>
                </c:pt>
                <c:pt idx="2">
                  <c:v>0.87570000000000014</c:v>
                </c:pt>
                <c:pt idx="3">
                  <c:v>0.67556444444444463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A3-BA45-82F8-A92C43E38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6619360"/>
        <c:axId val="616619904"/>
      </c:barChart>
      <c:catAx>
        <c:axId val="616619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t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19904"/>
        <c:crosses val="autoZero"/>
        <c:auto val="1"/>
        <c:lblAlgn val="ctr"/>
        <c:lblOffset val="100"/>
        <c:noMultiLvlLbl val="0"/>
      </c:catAx>
      <c:valAx>
        <c:axId val="6166199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b="0" i="0" baseline="0" dirty="0" err="1">
                    <a:effectLst/>
                  </a:rPr>
                  <a:t>Pchlide</a:t>
                </a:r>
                <a:r>
                  <a:rPr lang="en-CA" sz="2200" b="0" i="0" baseline="0" dirty="0">
                    <a:effectLst/>
                  </a:rPr>
                  <a:t> (µg/mL) </a:t>
                </a:r>
                <a:endParaRPr lang="en-CA" sz="2200" dirty="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1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(Stats!$U$14,Stats!$U$44,Stats!$U$71,Stats!$U$98)</c:f>
                <c:numCache>
                  <c:formatCode>General</c:formatCode>
                  <c:ptCount val="4"/>
                  <c:pt idx="0">
                    <c:v>0.19850113143954054</c:v>
                  </c:pt>
                  <c:pt idx="1">
                    <c:v>0.51062966867497117</c:v>
                  </c:pt>
                  <c:pt idx="2">
                    <c:v>0.9173548095163484</c:v>
                  </c:pt>
                  <c:pt idx="3">
                    <c:v>0.31286408539403332</c:v>
                  </c:pt>
                </c:numCache>
              </c:numRef>
            </c:plus>
            <c:minus>
              <c:numRef>
                <c:f>(Stats!$U$14,Stats!$U$44,Stats!$U$71,Stats!$U$98)</c:f>
                <c:numCache>
                  <c:formatCode>General</c:formatCode>
                  <c:ptCount val="4"/>
                  <c:pt idx="0">
                    <c:v>0.19850113143954054</c:v>
                  </c:pt>
                  <c:pt idx="1">
                    <c:v>0.51062966867497117</c:v>
                  </c:pt>
                  <c:pt idx="2">
                    <c:v>0.9173548095163484</c:v>
                  </c:pt>
                  <c:pt idx="3">
                    <c:v>0.31286408539403332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(Stats!$U$10,Stats!$U$40,Stats!$U$67,Stats!$U$94)</c:f>
              <c:numCache>
                <c:formatCode>0.00</c:formatCode>
                <c:ptCount val="4"/>
                <c:pt idx="0">
                  <c:v>5.1159716666666668</c:v>
                </c:pt>
                <c:pt idx="1">
                  <c:v>4.8575466666666669</c:v>
                </c:pt>
                <c:pt idx="2">
                  <c:v>5.749951666666667</c:v>
                </c:pt>
                <c:pt idx="3">
                  <c:v>4.3784983333333329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A8-714B-9DA7-EFBC75B8C1AB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(Stats!$U$15,Stats!$U$45,Stats!$U$72,Stats!$U$99)</c:f>
                <c:numCache>
                  <c:formatCode>General</c:formatCode>
                  <c:ptCount val="4"/>
                  <c:pt idx="0">
                    <c:v>0.1434270549656205</c:v>
                  </c:pt>
                  <c:pt idx="1">
                    <c:v>0.23096304139286983</c:v>
                  </c:pt>
                  <c:pt idx="2">
                    <c:v>0.33729235024102083</c:v>
                  </c:pt>
                  <c:pt idx="3">
                    <c:v>0.45973364326168975</c:v>
                  </c:pt>
                </c:numCache>
              </c:numRef>
            </c:plus>
            <c:minus>
              <c:numRef>
                <c:f>(Stats!$U$15,Stats!$U$45,Stats!$U$72,Stats!$U$99)</c:f>
                <c:numCache>
                  <c:formatCode>General</c:formatCode>
                  <c:ptCount val="4"/>
                  <c:pt idx="0">
                    <c:v>0.1434270549656205</c:v>
                  </c:pt>
                  <c:pt idx="1">
                    <c:v>0.23096304139286983</c:v>
                  </c:pt>
                  <c:pt idx="2">
                    <c:v>0.33729235024102083</c:v>
                  </c:pt>
                  <c:pt idx="3">
                    <c:v>0.45973364326168975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(Stats!$U$11,Stats!$U$41,Stats!$U$68,Stats!$U$95)</c:f>
              <c:numCache>
                <c:formatCode>0.00</c:formatCode>
                <c:ptCount val="4"/>
                <c:pt idx="0">
                  <c:v>4.5240383333333334</c:v>
                </c:pt>
                <c:pt idx="1">
                  <c:v>4.2513716666666665</c:v>
                </c:pt>
                <c:pt idx="2">
                  <c:v>4.3260633333333329</c:v>
                </c:pt>
                <c:pt idx="3">
                  <c:v>4.7821500000000006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A8-714B-9DA7-EFBC75B8C1AB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(Stats!$U$16,Stats!$U$46,Stats!$U$73,Stats!$U$100)</c:f>
                <c:numCache>
                  <c:formatCode>General</c:formatCode>
                  <c:ptCount val="4"/>
                  <c:pt idx="0">
                    <c:v>0.16554801862635227</c:v>
                  </c:pt>
                  <c:pt idx="1">
                    <c:v>0.27052226982573224</c:v>
                  </c:pt>
                  <c:pt idx="2">
                    <c:v>0.12211226260426655</c:v>
                  </c:pt>
                  <c:pt idx="3">
                    <c:v>0.18464752022885506</c:v>
                  </c:pt>
                </c:numCache>
              </c:numRef>
            </c:plus>
            <c:minus>
              <c:numRef>
                <c:f>(Stats!$U$16,Stats!$U$46,Stats!$U$73,Stats!$U$100)</c:f>
                <c:numCache>
                  <c:formatCode>General</c:formatCode>
                  <c:ptCount val="4"/>
                  <c:pt idx="0">
                    <c:v>0.16554801862635227</c:v>
                  </c:pt>
                  <c:pt idx="1">
                    <c:v>0.27052226982573224</c:v>
                  </c:pt>
                  <c:pt idx="2">
                    <c:v>0.12211226260426655</c:v>
                  </c:pt>
                  <c:pt idx="3">
                    <c:v>0.18464752022885506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(Stats!$U$12,Stats!$U$42,Stats!$U$69,Stats!$U$96)</c:f>
              <c:numCache>
                <c:formatCode>0.00</c:formatCode>
                <c:ptCount val="4"/>
                <c:pt idx="0">
                  <c:v>4.0031166666666671</c:v>
                </c:pt>
                <c:pt idx="1">
                  <c:v>3.3727950000000004</c:v>
                </c:pt>
                <c:pt idx="2">
                  <c:v>3.7529780000000001</c:v>
                </c:pt>
                <c:pt idx="3">
                  <c:v>3.9376900000000012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A8-714B-9DA7-EFBC75B8C1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6621536"/>
        <c:axId val="616622080"/>
      </c:barChart>
      <c:catAx>
        <c:axId val="61662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22080"/>
        <c:crosses val="autoZero"/>
        <c:auto val="1"/>
        <c:lblAlgn val="ctr"/>
        <c:lblOffset val="100"/>
        <c:noMultiLvlLbl val="0"/>
      </c:catAx>
      <c:valAx>
        <c:axId val="6166220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b="0" i="0" baseline="0" dirty="0" err="1">
                    <a:solidFill>
                      <a:schemeClr val="tx1"/>
                    </a:solidFill>
                    <a:effectLst/>
                  </a:rPr>
                  <a:t>Chlide</a:t>
                </a:r>
                <a:r>
                  <a:rPr lang="en-CA" sz="2200" b="0" i="0" baseline="0" dirty="0">
                    <a:solidFill>
                      <a:schemeClr val="tx1"/>
                    </a:solidFill>
                    <a:effectLst/>
                  </a:rPr>
                  <a:t> a (µmol/L)</a:t>
                </a:r>
                <a:endParaRPr lang="en-CA" sz="2200" dirty="0">
                  <a:solidFill>
                    <a:schemeClr val="tx1"/>
                  </a:solidFill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2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(Stats!$Q$14,Stats!$Q$44,Stats!$Q$71,Stats!$Q$98)</c:f>
                <c:numCache>
                  <c:formatCode>General</c:formatCode>
                  <c:ptCount val="4"/>
                  <c:pt idx="0">
                    <c:v>0.18527170906536167</c:v>
                  </c:pt>
                  <c:pt idx="1">
                    <c:v>0.49482884703478963</c:v>
                  </c:pt>
                  <c:pt idx="2">
                    <c:v>0.89980782340607446</c:v>
                  </c:pt>
                  <c:pt idx="3">
                    <c:v>0.3030760148433625</c:v>
                  </c:pt>
                </c:numCache>
              </c:numRef>
            </c:plus>
            <c:minus>
              <c:numRef>
                <c:f>(Stats!$Q$14,Stats!$Q$44,Stats!$Q$71,Stats!$Q$98)</c:f>
                <c:numCache>
                  <c:formatCode>General</c:formatCode>
                  <c:ptCount val="4"/>
                  <c:pt idx="0">
                    <c:v>0.18527170906536167</c:v>
                  </c:pt>
                  <c:pt idx="1">
                    <c:v>0.49482884703478963</c:v>
                  </c:pt>
                  <c:pt idx="2">
                    <c:v>0.89980782340607446</c:v>
                  </c:pt>
                  <c:pt idx="3">
                    <c:v>0.3030760148433625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(Stats!$Q$10,Stats!$Q$40,Stats!$Q$67,Stats!$Q$94)</c:f>
              <c:numCache>
                <c:formatCode>0.00</c:formatCode>
                <c:ptCount val="4"/>
                <c:pt idx="0">
                  <c:v>4.9599500000000001</c:v>
                </c:pt>
                <c:pt idx="1">
                  <c:v>4.6965933333333325</c:v>
                </c:pt>
                <c:pt idx="2">
                  <c:v>5.5700816666666668</c:v>
                </c:pt>
                <c:pt idx="3">
                  <c:v>4.231749999999999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B0-BC4F-80C3-5D5A7DD0260E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(Stats!$Q$15,Stats!$Q$45,Stats!$Q$72,Stats!$Q$99)</c:f>
                <c:numCache>
                  <c:formatCode>General</c:formatCode>
                  <c:ptCount val="4"/>
                  <c:pt idx="0">
                    <c:v>0.14007879622436317</c:v>
                  </c:pt>
                  <c:pt idx="1">
                    <c:v>0.22389402267962963</c:v>
                  </c:pt>
                  <c:pt idx="2">
                    <c:v>0.32667996241394881</c:v>
                  </c:pt>
                  <c:pt idx="3">
                    <c:v>0.45362966519691766</c:v>
                  </c:pt>
                </c:numCache>
              </c:numRef>
            </c:plus>
            <c:minus>
              <c:numRef>
                <c:f>(Stats!$Q$15,Stats!$Q$45,Stats!$Q$72,Stats!$Q$99)</c:f>
                <c:numCache>
                  <c:formatCode>General</c:formatCode>
                  <c:ptCount val="4"/>
                  <c:pt idx="0">
                    <c:v>0.14007879622436317</c:v>
                  </c:pt>
                  <c:pt idx="1">
                    <c:v>0.22389402267962963</c:v>
                  </c:pt>
                  <c:pt idx="2">
                    <c:v>0.32667996241394881</c:v>
                  </c:pt>
                  <c:pt idx="3">
                    <c:v>0.45362966519691766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(Stats!$Q$11,Stats!$Q$41,Stats!$Q$68,Stats!$Q$95)</c:f>
              <c:numCache>
                <c:formatCode>0.00</c:formatCode>
                <c:ptCount val="4"/>
                <c:pt idx="0">
                  <c:v>4.3905850000000006</c:v>
                </c:pt>
                <c:pt idx="1">
                  <c:v>4.1098949999999999</c:v>
                </c:pt>
                <c:pt idx="2">
                  <c:v>4.1838216666666659</c:v>
                </c:pt>
                <c:pt idx="3">
                  <c:v>4.6293499999999996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B0-BC4F-80C3-5D5A7DD0260E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(Stats!$Q$16,Stats!$Q$46,Stats!$Q$73,Stats!$Q$100)</c:f>
                <c:numCache>
                  <c:formatCode>General</c:formatCode>
                  <c:ptCount val="4"/>
                  <c:pt idx="0">
                    <c:v>0.16110767527236761</c:v>
                  </c:pt>
                  <c:pt idx="1">
                    <c:v>0.31464346561006323</c:v>
                  </c:pt>
                  <c:pt idx="2">
                    <c:v>0.1337771359886783</c:v>
                  </c:pt>
                  <c:pt idx="3">
                    <c:v>0.16565097389290143</c:v>
                  </c:pt>
                </c:numCache>
              </c:numRef>
            </c:plus>
            <c:minus>
              <c:numRef>
                <c:f>(Stats!$Q$16,Stats!$Q$46,Stats!$Q$73,Stats!$Q$100)</c:f>
                <c:numCache>
                  <c:formatCode>General</c:formatCode>
                  <c:ptCount val="4"/>
                  <c:pt idx="0">
                    <c:v>0.16110767527236761</c:v>
                  </c:pt>
                  <c:pt idx="1">
                    <c:v>0.31464346561006323</c:v>
                  </c:pt>
                  <c:pt idx="2">
                    <c:v>0.1337771359886783</c:v>
                  </c:pt>
                  <c:pt idx="3">
                    <c:v>0.16565097389290143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(Stats!$Q$12,Stats!$Q$42,Stats!$Q$69,Stats!$Q$96)</c:f>
              <c:numCache>
                <c:formatCode>0.00</c:formatCode>
                <c:ptCount val="4"/>
                <c:pt idx="0">
                  <c:v>3.8748049999999998</c:v>
                </c:pt>
                <c:pt idx="1">
                  <c:v>3.0407033333333331</c:v>
                </c:pt>
                <c:pt idx="2">
                  <c:v>3.5596159999999997</c:v>
                </c:pt>
                <c:pt idx="3">
                  <c:v>4.0392549999999998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B0-BC4F-80C3-5D5A7DD026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6622624"/>
        <c:axId val="616623168"/>
      </c:barChart>
      <c:catAx>
        <c:axId val="61662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23168"/>
        <c:crosses val="autoZero"/>
        <c:auto val="1"/>
        <c:lblAlgn val="ctr"/>
        <c:lblOffset val="100"/>
        <c:noMultiLvlLbl val="0"/>
      </c:catAx>
      <c:valAx>
        <c:axId val="61662316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dirty="0" err="1">
                    <a:solidFill>
                      <a:schemeClr val="tx1"/>
                    </a:solidFill>
                  </a:rPr>
                  <a:t>Chl</a:t>
                </a:r>
                <a:r>
                  <a:rPr lang="en-CA" sz="2200" dirty="0">
                    <a:solidFill>
                      <a:schemeClr val="tx1"/>
                    </a:solidFill>
                  </a:rPr>
                  <a:t> a (µg/mL)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2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(Stats!$R$14,Stats!$R$44,Stats!$R$71,Stats!$R$98)</c:f>
                <c:numCache>
                  <c:formatCode>General</c:formatCode>
                  <c:ptCount val="4"/>
                  <c:pt idx="0">
                    <c:v>7.4664148469440542E-2</c:v>
                  </c:pt>
                  <c:pt idx="1">
                    <c:v>0.16512182051779586</c:v>
                  </c:pt>
                  <c:pt idx="2">
                    <c:v>0.28590605425170401</c:v>
                  </c:pt>
                  <c:pt idx="3">
                    <c:v>9.0659350443173206E-2</c:v>
                  </c:pt>
                </c:numCache>
              </c:numRef>
            </c:plus>
            <c:minus>
              <c:numRef>
                <c:f>(Stats!$R$14,Stats!$R$44,Stats!$R$71,Stats!$R$98)</c:f>
                <c:numCache>
                  <c:formatCode>General</c:formatCode>
                  <c:ptCount val="4"/>
                  <c:pt idx="0">
                    <c:v>7.4664148469440542E-2</c:v>
                  </c:pt>
                  <c:pt idx="1">
                    <c:v>0.16512182051779586</c:v>
                  </c:pt>
                  <c:pt idx="2">
                    <c:v>0.28590605425170401</c:v>
                  </c:pt>
                  <c:pt idx="3">
                    <c:v>9.0659350443173206E-2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(Stats!$R$10,Stats!$R$40,Stats!$R$67,Stats!$R$94)</c:f>
              <c:numCache>
                <c:formatCode>0.00</c:formatCode>
                <c:ptCount val="4"/>
                <c:pt idx="0">
                  <c:v>2.3124199999999995</c:v>
                </c:pt>
                <c:pt idx="1">
                  <c:v>2.1610333333333336</c:v>
                </c:pt>
                <c:pt idx="2">
                  <c:v>2.4529533333333329</c:v>
                </c:pt>
                <c:pt idx="3">
                  <c:v>2.0126616666666663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C9-7E48-9E6F-8437A178DB61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(Stats!$R$15,Stats!$R$45,Stats!$R$72,Stats!$R$99)</c:f>
                <c:numCache>
                  <c:formatCode>General</c:formatCode>
                  <c:ptCount val="4"/>
                  <c:pt idx="0">
                    <c:v>5.493595036747595E-2</c:v>
                  </c:pt>
                  <c:pt idx="1">
                    <c:v>7.8217321255873051E-2</c:v>
                  </c:pt>
                  <c:pt idx="2">
                    <c:v>0.1151446724415275</c:v>
                  </c:pt>
                  <c:pt idx="3">
                    <c:v>0.11323713633099625</c:v>
                  </c:pt>
                </c:numCache>
              </c:numRef>
            </c:plus>
            <c:minus>
              <c:numRef>
                <c:f>(Stats!$R$15,Stats!$R$45,Stats!$R$72,Stats!$R$99)</c:f>
                <c:numCache>
                  <c:formatCode>General</c:formatCode>
                  <c:ptCount val="4"/>
                  <c:pt idx="0">
                    <c:v>5.493595036747595E-2</c:v>
                  </c:pt>
                  <c:pt idx="1">
                    <c:v>7.8217321255873051E-2</c:v>
                  </c:pt>
                  <c:pt idx="2">
                    <c:v>0.1151446724415275</c:v>
                  </c:pt>
                  <c:pt idx="3">
                    <c:v>0.11323713633099625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(Stats!$R$11,Stats!$R$41,Stats!$R$68,Stats!$R$95)</c:f>
              <c:numCache>
                <c:formatCode>0.00</c:formatCode>
                <c:ptCount val="4"/>
                <c:pt idx="0">
                  <c:v>2.0817683333333337</c:v>
                </c:pt>
                <c:pt idx="1">
                  <c:v>1.9936333333333334</c:v>
                </c:pt>
                <c:pt idx="2">
                  <c:v>2.0052850000000002</c:v>
                </c:pt>
                <c:pt idx="3">
                  <c:v>2.1811533333333331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C9-7E48-9E6F-8437A178DB61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(Stats!$R$16,Stats!$R$46,Stats!$R$73,Stats!$R$100)</c:f>
                <c:numCache>
                  <c:formatCode>General</c:formatCode>
                  <c:ptCount val="4"/>
                  <c:pt idx="0">
                    <c:v>4.6552428108292951E-2</c:v>
                  </c:pt>
                  <c:pt idx="1">
                    <c:v>0.13121992327556256</c:v>
                  </c:pt>
                  <c:pt idx="2">
                    <c:v>6.5092084797871833E-2</c:v>
                  </c:pt>
                  <c:pt idx="3">
                    <c:v>6.2833813720533108E-2</c:v>
                  </c:pt>
                </c:numCache>
              </c:numRef>
            </c:plus>
            <c:minus>
              <c:numRef>
                <c:f>(Stats!$R$16,Stats!$R$46,Stats!$R$73,Stats!$R$100)</c:f>
                <c:numCache>
                  <c:formatCode>General</c:formatCode>
                  <c:ptCount val="4"/>
                  <c:pt idx="0">
                    <c:v>4.6552428108292951E-2</c:v>
                  </c:pt>
                  <c:pt idx="1">
                    <c:v>0.13121992327556256</c:v>
                  </c:pt>
                  <c:pt idx="2">
                    <c:v>6.5092084797871833E-2</c:v>
                  </c:pt>
                  <c:pt idx="3">
                    <c:v>6.2833813720533108E-2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(Stats!$R$12,Stats!$R$42,Stats!$R$69,Stats!$R$96)</c:f>
              <c:numCache>
                <c:formatCode>0.00</c:formatCode>
                <c:ptCount val="4"/>
                <c:pt idx="0">
                  <c:v>1.8620783333333335</c:v>
                </c:pt>
                <c:pt idx="1">
                  <c:v>1.7411033333333332</c:v>
                </c:pt>
                <c:pt idx="2">
                  <c:v>1.8471680000000004</c:v>
                </c:pt>
                <c:pt idx="3">
                  <c:v>1.9343599999999999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C9-7E48-9E6F-8437A178DB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6607936"/>
        <c:axId val="616608480"/>
      </c:barChart>
      <c:catAx>
        <c:axId val="61660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08480"/>
        <c:crosses val="autoZero"/>
        <c:auto val="1"/>
        <c:lblAlgn val="ctr"/>
        <c:lblOffset val="100"/>
        <c:noMultiLvlLbl val="0"/>
      </c:catAx>
      <c:valAx>
        <c:axId val="6166084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dirty="0" err="1">
                    <a:solidFill>
                      <a:schemeClr val="tx1"/>
                    </a:solidFill>
                  </a:rPr>
                  <a:t>Clhl</a:t>
                </a:r>
                <a:r>
                  <a:rPr lang="en-CA" sz="2200" baseline="0" dirty="0">
                    <a:solidFill>
                      <a:schemeClr val="tx1"/>
                    </a:solidFill>
                  </a:rPr>
                  <a:t> b (µg/mL)</a:t>
                </a:r>
                <a:endParaRPr lang="en-CA" sz="2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0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907085479519255"/>
          <c:y val="4.4254696497687152E-2"/>
          <c:w val="0.82951327569291156"/>
          <c:h val="0.79980293590106677"/>
        </c:manualLayout>
      </c:layout>
      <c:barChart>
        <c:barDir val="col"/>
        <c:grouping val="clustered"/>
        <c:varyColors val="0"/>
        <c:ser>
          <c:idx val="0"/>
          <c:order val="0"/>
          <c:tx>
            <c:v>WF</c:v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(Stats!$Y$14,Stats!$Y$44,Stats!$Y$71,Stats!$Y$98)</c:f>
                <c:numCache>
                  <c:formatCode>General</c:formatCode>
                  <c:ptCount val="4"/>
                  <c:pt idx="0">
                    <c:v>6.1477743330150816E-3</c:v>
                  </c:pt>
                  <c:pt idx="1">
                    <c:v>2.0873101968003429E-2</c:v>
                  </c:pt>
                  <c:pt idx="2">
                    <c:v>3.3445316726079616E-2</c:v>
                  </c:pt>
                  <c:pt idx="3">
                    <c:v>1.6807927361966499E-2</c:v>
                  </c:pt>
                </c:numCache>
              </c:numRef>
            </c:plus>
            <c:minus>
              <c:numRef>
                <c:f>(Stats!$Y$14,Stats!$Y$44,Stats!$Y$71,Stats!$Y$98)</c:f>
                <c:numCache>
                  <c:formatCode>General</c:formatCode>
                  <c:ptCount val="4"/>
                  <c:pt idx="0">
                    <c:v>6.1477743330150816E-3</c:v>
                  </c:pt>
                  <c:pt idx="1">
                    <c:v>2.0873101968003429E-2</c:v>
                  </c:pt>
                  <c:pt idx="2">
                    <c:v>3.3445316726079616E-2</c:v>
                  </c:pt>
                  <c:pt idx="3">
                    <c:v>1.6807927361966499E-2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(Stats!$Y$10,Stats!$Y$40,Stats!$Y$67,Stats!$Y$94)</c:f>
              <c:numCache>
                <c:formatCode>0.00</c:formatCode>
                <c:ptCount val="4"/>
                <c:pt idx="0">
                  <c:v>0.19288120187531141</c:v>
                </c:pt>
                <c:pt idx="1">
                  <c:v>0.21098817273994672</c:v>
                </c:pt>
                <c:pt idx="2">
                  <c:v>0.19003323900452848</c:v>
                </c:pt>
                <c:pt idx="3">
                  <c:v>0.22230972797508389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7-A344-B404-3A6D51610C74}"/>
            </c:ext>
          </c:extLst>
        </c:ser>
        <c:ser>
          <c:idx val="1"/>
          <c:order val="1"/>
          <c:tx>
            <c:v>W</c:v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(Stats!$Y$15,Stats!$Y$45,Stats!$Y$72,Stats!$Y$99)</c:f>
                <c:numCache>
                  <c:formatCode>General</c:formatCode>
                  <c:ptCount val="4"/>
                  <c:pt idx="0">
                    <c:v>8.0356641500781718E-3</c:v>
                  </c:pt>
                  <c:pt idx="1">
                    <c:v>1.574660124738941E-2</c:v>
                  </c:pt>
                  <c:pt idx="2">
                    <c:v>1.7616838227704865E-2</c:v>
                  </c:pt>
                  <c:pt idx="3">
                    <c:v>2.2180188822894922E-2</c:v>
                  </c:pt>
                </c:numCache>
              </c:numRef>
            </c:plus>
            <c:minus>
              <c:numRef>
                <c:f>(Stats!$Y$15,Stats!$Y$45,Stats!$Y$72,Stats!$Y$99)</c:f>
                <c:numCache>
                  <c:formatCode>General</c:formatCode>
                  <c:ptCount val="4"/>
                  <c:pt idx="0">
                    <c:v>8.0356641500781718E-3</c:v>
                  </c:pt>
                  <c:pt idx="1">
                    <c:v>1.574660124738941E-2</c:v>
                  </c:pt>
                  <c:pt idx="2">
                    <c:v>1.7616838227704865E-2</c:v>
                  </c:pt>
                  <c:pt idx="3">
                    <c:v>2.2180188822894922E-2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(Stats!$Y$11,Stats!$Y$41,Stats!$Y$68,Stats!$Y$95)</c:f>
              <c:numCache>
                <c:formatCode>0.00</c:formatCode>
                <c:ptCount val="4"/>
                <c:pt idx="0">
                  <c:v>0.21251748398199791</c:v>
                </c:pt>
                <c:pt idx="1">
                  <c:v>0.23078851509704942</c:v>
                </c:pt>
                <c:pt idx="2">
                  <c:v>0.2255214186753427</c:v>
                </c:pt>
                <c:pt idx="3">
                  <c:v>0.20872528885908023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97-A344-B404-3A6D51610C74}"/>
            </c:ext>
          </c:extLst>
        </c:ser>
        <c:ser>
          <c:idx val="2"/>
          <c:order val="2"/>
          <c:tx>
            <c:v>FR</c:v>
          </c:tx>
          <c:spPr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(Stats!$Y$16,Stats!$Y$46,Stats!$Y$73,Stats!$Y$100)</c:f>
                <c:numCache>
                  <c:formatCode>General</c:formatCode>
                  <c:ptCount val="4"/>
                  <c:pt idx="0">
                    <c:v>1.0431518860364322E-2</c:v>
                  </c:pt>
                  <c:pt idx="1">
                    <c:v>2.7461832115735021E-2</c:v>
                  </c:pt>
                  <c:pt idx="2">
                    <c:v>2.7222042224615113E-2</c:v>
                  </c:pt>
                  <c:pt idx="3">
                    <c:v>3.3118246653228697E-2</c:v>
                  </c:pt>
                </c:numCache>
              </c:numRef>
            </c:plus>
            <c:minus>
              <c:numRef>
                <c:f>(Stats!$Y$16,Stats!$Y$46,Stats!$Y$73,Stats!$Y$100)</c:f>
                <c:numCache>
                  <c:formatCode>General</c:formatCode>
                  <c:ptCount val="4"/>
                  <c:pt idx="0">
                    <c:v>1.0431518860364322E-2</c:v>
                  </c:pt>
                  <c:pt idx="1">
                    <c:v>2.7461832115735021E-2</c:v>
                  </c:pt>
                  <c:pt idx="2">
                    <c:v>2.7222042224615113E-2</c:v>
                  </c:pt>
                  <c:pt idx="3">
                    <c:v>3.3118246653228697E-2</c:v>
                  </c:pt>
                </c:numCache>
              </c:numRef>
            </c:minus>
            <c:spPr>
              <a:noFill/>
              <a:ln w="25400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strRef>
              <c:f>(Stats!$AD$1,Stats!$AE$1,Stats!$AG$1,Stats!$AI$1)</c:f>
              <c:strCache>
                <c:ptCount val="4"/>
                <c:pt idx="0">
                  <c:v>Light </c:v>
                </c:pt>
                <c:pt idx="1">
                  <c:v>2 h Dark</c:v>
                </c:pt>
                <c:pt idx="2">
                  <c:v>4 h Dark</c:v>
                </c:pt>
                <c:pt idx="3">
                  <c:v>6 h Dark</c:v>
                </c:pt>
              </c:strCache>
            </c:strRef>
          </c:cat>
          <c:val>
            <c:numRef>
              <c:f>(Stats!$Y$12,Stats!$Y$42,Stats!$Y$69,Stats!$Y$96)</c:f>
              <c:numCache>
                <c:formatCode>0.00</c:formatCode>
                <c:ptCount val="4"/>
                <c:pt idx="0">
                  <c:v>0.23963270657015465</c:v>
                </c:pt>
                <c:pt idx="1">
                  <c:v>0.31365889555462939</c:v>
                </c:pt>
                <c:pt idx="2">
                  <c:v>0.29018873543756624</c:v>
                </c:pt>
                <c:pt idx="3">
                  <c:v>0.27303273875564166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97-A344-B404-3A6D51610C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6609024"/>
        <c:axId val="616615008"/>
      </c:barChart>
      <c:catAx>
        <c:axId val="61660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15008"/>
        <c:crosses val="autoZero"/>
        <c:auto val="1"/>
        <c:lblAlgn val="ctr"/>
        <c:lblOffset val="100"/>
        <c:noMultiLvlLbl val="0"/>
      </c:catAx>
      <c:valAx>
        <c:axId val="6166150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CA" sz="2200" dirty="0" err="1">
                    <a:solidFill>
                      <a:schemeClr val="tx1"/>
                    </a:solidFill>
                  </a:rPr>
                  <a:t>Pchlide</a:t>
                </a:r>
                <a:r>
                  <a:rPr lang="en-CA" sz="2200" dirty="0">
                    <a:solidFill>
                      <a:schemeClr val="tx1"/>
                    </a:solidFill>
                  </a:rPr>
                  <a:t>/</a:t>
                </a:r>
                <a:r>
                  <a:rPr lang="en-CA" sz="2200" dirty="0" err="1">
                    <a:solidFill>
                      <a:schemeClr val="tx1"/>
                    </a:solidFill>
                  </a:rPr>
                  <a:t>Chlide</a:t>
                </a:r>
                <a:r>
                  <a:rPr lang="en-CA" sz="2200" baseline="0" dirty="0">
                    <a:solidFill>
                      <a:schemeClr val="tx1"/>
                    </a:solidFill>
                  </a:rPr>
                  <a:t> a</a:t>
                </a:r>
                <a:endParaRPr lang="en-CA" sz="2200" dirty="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6609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A424E-70D5-134E-B0F6-AFB74B3E2524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1143000"/>
            <a:ext cx="16446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35830B-C5FA-2646-B20C-8FF3616825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6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35830B-C5FA-2646-B20C-8FF3616825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486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16" y="4418785"/>
            <a:ext cx="12240181" cy="9400070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0027" y="14181357"/>
            <a:ext cx="10800160" cy="6518796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5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05153" y="1437511"/>
            <a:ext cx="3105046" cy="22881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015" y="1437511"/>
            <a:ext cx="9135135" cy="228814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94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651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515" y="6731308"/>
            <a:ext cx="12420184" cy="1123133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515" y="18068892"/>
            <a:ext cx="12420184" cy="5906292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0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014" y="7187553"/>
            <a:ext cx="612009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0108" y="7187553"/>
            <a:ext cx="6120091" cy="17131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1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437516"/>
            <a:ext cx="12420184" cy="52187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1892" y="6618801"/>
            <a:ext cx="6091964" cy="324377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91892" y="9862573"/>
            <a:ext cx="6091964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90109" y="6618801"/>
            <a:ext cx="6121966" cy="3243772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90109" y="9862573"/>
            <a:ext cx="6121966" cy="14506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560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16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800013"/>
            <a:ext cx="4644444" cy="6300047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1966" y="3887535"/>
            <a:ext cx="7290108" cy="1918764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8100060"/>
            <a:ext cx="4644444" cy="15006363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5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1890" y="1800013"/>
            <a:ext cx="4644444" cy="6300047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21966" y="3887535"/>
            <a:ext cx="7290108" cy="1918764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1890" y="8100060"/>
            <a:ext cx="4644444" cy="15006363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015" y="1437516"/>
            <a:ext cx="12420184" cy="521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015" y="7187553"/>
            <a:ext cx="12420184" cy="171313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015" y="25025191"/>
            <a:ext cx="3240048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18AB7-9C7B-914D-A8FB-DA3A5144B695}" type="datetimeFigureOut">
              <a:rPr lang="en-US" smtClean="0"/>
              <a:t>7/18/24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70071" y="25025191"/>
            <a:ext cx="4860072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70150" y="25025191"/>
            <a:ext cx="3240048" cy="14375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0EB96-2D4E-BD45-9E9F-AADCA89A8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2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chart" Target="../charts/chart1.xml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22682FE-D681-C55C-16DB-EC0AF4621CA3}"/>
              </a:ext>
            </a:extLst>
          </p:cNvPr>
          <p:cNvGrpSpPr/>
          <p:nvPr/>
        </p:nvGrpSpPr>
        <p:grpSpPr>
          <a:xfrm>
            <a:off x="139147" y="345168"/>
            <a:ext cx="13469065" cy="13154932"/>
            <a:chOff x="139147" y="345168"/>
            <a:chExt cx="13469065" cy="13154932"/>
          </a:xfrm>
        </p:grpSpPr>
        <p:graphicFrame>
          <p:nvGraphicFramePr>
            <p:cNvPr id="68" name="Chart 67">
              <a:extLst>
                <a:ext uri="{FF2B5EF4-FFF2-40B4-BE49-F238E27FC236}">
                  <a16:creationId xmlns:a16="http://schemas.microsoft.com/office/drawing/2014/main" id="{80DA718F-3A7A-D443-9BC0-CB60763B9E2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83126802"/>
                </p:ext>
              </p:extLst>
            </p:nvPr>
          </p:nvGraphicFramePr>
          <p:xfrm>
            <a:off x="258513" y="8641434"/>
            <a:ext cx="6519672" cy="423367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14756BD-8D4C-AF25-6A4B-878968FF3D7A}"/>
                </a:ext>
              </a:extLst>
            </p:cNvPr>
            <p:cNvGrpSpPr/>
            <p:nvPr/>
          </p:nvGrpSpPr>
          <p:grpSpPr>
            <a:xfrm>
              <a:off x="139147" y="345168"/>
              <a:ext cx="13469065" cy="13154932"/>
              <a:chOff x="139147" y="270000"/>
              <a:chExt cx="13469065" cy="13154932"/>
            </a:xfrm>
          </p:grpSpPr>
          <p:graphicFrame>
            <p:nvGraphicFramePr>
              <p:cNvPr id="4" name="Chart 3">
                <a:extLst>
                  <a:ext uri="{FF2B5EF4-FFF2-40B4-BE49-F238E27FC236}">
                    <a16:creationId xmlns:a16="http://schemas.microsoft.com/office/drawing/2014/main" id="{5F9B4335-233C-B0E8-D594-7743AAAF5CB2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06053025"/>
                  </p:ext>
                </p:extLst>
              </p:nvPr>
            </p:nvGraphicFramePr>
            <p:xfrm>
              <a:off x="307176" y="291199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graphicFrame>
            <p:nvGraphicFramePr>
              <p:cNvPr id="5" name="Chart 4">
                <a:extLst>
                  <a:ext uri="{FF2B5EF4-FFF2-40B4-BE49-F238E27FC236}">
                    <a16:creationId xmlns:a16="http://schemas.microsoft.com/office/drawing/2014/main" id="{AF096707-2996-BE38-AFEB-08FA56AEB59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494636123"/>
                  </p:ext>
                </p:extLst>
              </p:nvPr>
            </p:nvGraphicFramePr>
            <p:xfrm>
              <a:off x="7084376" y="296199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5"/>
              </a:graphicData>
            </a:graphic>
          </p:graphicFrame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EC618E1-505E-4753-7C1D-899C836700CD}"/>
                  </a:ext>
                </a:extLst>
              </p:cNvPr>
              <p:cNvSpPr txBox="1"/>
              <p:nvPr/>
            </p:nvSpPr>
            <p:spPr>
              <a:xfrm>
                <a:off x="139148" y="271090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A</a:t>
                </a:r>
                <a:endParaRPr lang="en-CA" b="1" dirty="0"/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0AA71A0-0F7F-EA53-4C8F-3CF7519F098D}"/>
                  </a:ext>
                </a:extLst>
              </p:cNvPr>
              <p:cNvSpPr txBox="1"/>
              <p:nvPr/>
            </p:nvSpPr>
            <p:spPr>
              <a:xfrm>
                <a:off x="7002000" y="270000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B</a:t>
                </a:r>
                <a:endParaRPr lang="en-CA" b="1" dirty="0"/>
              </a:p>
            </p:txBody>
          </p:sp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C634B4F0-CB17-F595-E860-D0F09497210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70354172"/>
                  </p:ext>
                </p:extLst>
              </p:nvPr>
            </p:nvGraphicFramePr>
            <p:xfrm>
              <a:off x="302279" y="4513787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6"/>
              </a:graphicData>
            </a:graphic>
          </p:graphicFrame>
          <p:graphicFrame>
            <p:nvGraphicFramePr>
              <p:cNvPr id="9" name="Chart 8">
                <a:extLst>
                  <a:ext uri="{FF2B5EF4-FFF2-40B4-BE49-F238E27FC236}">
                    <a16:creationId xmlns:a16="http://schemas.microsoft.com/office/drawing/2014/main" id="{F6607C60-061C-2A74-1F69-0406700E8747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606546959"/>
                  </p:ext>
                </p:extLst>
              </p:nvPr>
            </p:nvGraphicFramePr>
            <p:xfrm>
              <a:off x="7068542" y="4513787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7"/>
              </a:graphicData>
            </a:graphic>
          </p:graphicFrame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5C33BBC-AB47-BDBC-2249-7475D41D8D0E}"/>
                  </a:ext>
                </a:extLst>
              </p:cNvPr>
              <p:cNvSpPr txBox="1"/>
              <p:nvPr/>
            </p:nvSpPr>
            <p:spPr>
              <a:xfrm>
                <a:off x="139147" y="4533399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C</a:t>
                </a:r>
                <a:endParaRPr lang="en-CA" b="1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29C1A48-F149-1419-2C92-935A2F321728}"/>
                  </a:ext>
                </a:extLst>
              </p:cNvPr>
              <p:cNvSpPr txBox="1"/>
              <p:nvPr/>
            </p:nvSpPr>
            <p:spPr>
              <a:xfrm>
                <a:off x="7001843" y="4532400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D</a:t>
                </a:r>
                <a:endParaRPr lang="en-CA" b="1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28AB57-0F75-87ED-2CCD-27BCA05ED803}"/>
                  </a:ext>
                </a:extLst>
              </p:cNvPr>
              <p:cNvSpPr txBox="1"/>
              <p:nvPr/>
            </p:nvSpPr>
            <p:spPr>
              <a:xfrm>
                <a:off x="139147" y="8579829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E</a:t>
                </a:r>
                <a:endParaRPr lang="en-CA" b="1" dirty="0"/>
              </a:p>
            </p:txBody>
          </p:sp>
          <p:graphicFrame>
            <p:nvGraphicFramePr>
              <p:cNvPr id="14" name="Chart 13">
                <a:extLst>
                  <a:ext uri="{FF2B5EF4-FFF2-40B4-BE49-F238E27FC236}">
                    <a16:creationId xmlns:a16="http://schemas.microsoft.com/office/drawing/2014/main" id="{81C10468-6C7D-90DF-A3BD-DB60C0B3FE8A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515269175"/>
                  </p:ext>
                </p:extLst>
              </p:nvPr>
            </p:nvGraphicFramePr>
            <p:xfrm>
              <a:off x="7085012" y="8658225"/>
              <a:ext cx="6523200" cy="42372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8"/>
              </a:graphicData>
            </a:graphic>
          </p:graphicFrame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EBB7EEA-D57B-57F0-36A2-90F14B1723D4}"/>
                  </a:ext>
                </a:extLst>
              </p:cNvPr>
              <p:cNvSpPr txBox="1"/>
              <p:nvPr/>
            </p:nvSpPr>
            <p:spPr>
              <a:xfrm>
                <a:off x="7002000" y="8578800"/>
                <a:ext cx="55485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CA" sz="2800" b="1" dirty="0"/>
                  <a:t>F</a:t>
                </a:r>
                <a:endParaRPr lang="en-CA" b="1" dirty="0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7A24D58-AA38-9E64-2E2D-D75310E751AC}"/>
                  </a:ext>
                </a:extLst>
              </p:cNvPr>
              <p:cNvSpPr txBox="1"/>
              <p:nvPr/>
            </p:nvSpPr>
            <p:spPr>
              <a:xfrm>
                <a:off x="8569965" y="1379182"/>
                <a:ext cx="3470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  <a:endParaRPr lang="en-US" dirty="0"/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1C514C9-5A03-2CBD-47B9-9FF0A8EAD158}"/>
                  </a:ext>
                </a:extLst>
              </p:cNvPr>
              <p:cNvSpPr txBox="1"/>
              <p:nvPr/>
            </p:nvSpPr>
            <p:spPr>
              <a:xfrm>
                <a:off x="8801993" y="1595910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c</a:t>
                </a: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BBF59FA-5D2B-BAF3-C040-258F24F1BDB7}"/>
                  </a:ext>
                </a:extLst>
              </p:cNvPr>
              <p:cNvSpPr txBox="1"/>
              <p:nvPr/>
            </p:nvSpPr>
            <p:spPr>
              <a:xfrm>
                <a:off x="10151046" y="1821648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A0FD803-BD97-C8F9-1F41-CC6E35D15529}"/>
                  </a:ext>
                </a:extLst>
              </p:cNvPr>
              <p:cNvSpPr txBox="1"/>
              <p:nvPr/>
            </p:nvSpPr>
            <p:spPr>
              <a:xfrm>
                <a:off x="11495423" y="1711255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A13359FA-2BF6-4D7B-C83F-4F8DC651B44E}"/>
                  </a:ext>
                </a:extLst>
              </p:cNvPr>
              <p:cNvSpPr txBox="1"/>
              <p:nvPr/>
            </p:nvSpPr>
            <p:spPr>
              <a:xfrm>
                <a:off x="1792934" y="5379854"/>
                <a:ext cx="3470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  <a:endParaRPr lang="en-US" dirty="0"/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0511F526-F305-3648-04FD-ED4B31FDFB49}"/>
                  </a:ext>
                </a:extLst>
              </p:cNvPr>
              <p:cNvSpPr txBox="1"/>
              <p:nvPr/>
            </p:nvSpPr>
            <p:spPr>
              <a:xfrm>
                <a:off x="2021786" y="5623570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c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001FF59-B1C3-56BB-C311-5B9F6AF0B27D}"/>
                  </a:ext>
                </a:extLst>
              </p:cNvPr>
              <p:cNvSpPr txBox="1"/>
              <p:nvPr/>
            </p:nvSpPr>
            <p:spPr>
              <a:xfrm>
                <a:off x="3370839" y="5962020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F1ABBFC-140A-72B8-B15A-DBC90F453EA4}"/>
                  </a:ext>
                </a:extLst>
              </p:cNvPr>
              <p:cNvSpPr txBox="1"/>
              <p:nvPr/>
            </p:nvSpPr>
            <p:spPr>
              <a:xfrm>
                <a:off x="4716804" y="5791303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1AECCE1-4954-9938-6DB7-FB79098255B1}"/>
                  </a:ext>
                </a:extLst>
              </p:cNvPr>
              <p:cNvSpPr txBox="1"/>
              <p:nvPr/>
            </p:nvSpPr>
            <p:spPr>
              <a:xfrm>
                <a:off x="8561613" y="5164187"/>
                <a:ext cx="3470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E6ABBEA-47E2-A9EA-9953-A139B9AA3D9F}"/>
                  </a:ext>
                </a:extLst>
              </p:cNvPr>
              <p:cNvSpPr txBox="1"/>
              <p:nvPr/>
            </p:nvSpPr>
            <p:spPr>
              <a:xfrm>
                <a:off x="8792053" y="5428474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c</a:t>
                </a: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F499A16-D81B-DB28-5A24-07EFC2CDB177}"/>
                  </a:ext>
                </a:extLst>
              </p:cNvPr>
              <p:cNvSpPr txBox="1"/>
              <p:nvPr/>
            </p:nvSpPr>
            <p:spPr>
              <a:xfrm>
                <a:off x="10132707" y="5471950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BD680489-0C0A-F896-D890-EC2C055D0324}"/>
                  </a:ext>
                </a:extLst>
              </p:cNvPr>
              <p:cNvSpPr txBox="1"/>
              <p:nvPr/>
            </p:nvSpPr>
            <p:spPr>
              <a:xfrm>
                <a:off x="11488659" y="5429086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2419062-E6A6-4DCB-D073-4B06E462F684}"/>
                  </a:ext>
                </a:extLst>
              </p:cNvPr>
              <p:cNvSpPr txBox="1"/>
              <p:nvPr/>
            </p:nvSpPr>
            <p:spPr>
              <a:xfrm>
                <a:off x="1744681" y="9146465"/>
                <a:ext cx="3470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  <a:endParaRPr lang="en-US" dirty="0"/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A0A00FB4-745F-0106-BD5F-A4CC83AEBBB0}"/>
                  </a:ext>
                </a:extLst>
              </p:cNvPr>
              <p:cNvSpPr txBox="1"/>
              <p:nvPr/>
            </p:nvSpPr>
            <p:spPr>
              <a:xfrm>
                <a:off x="1975761" y="9458113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c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5FCC3138-3706-C1EB-249E-5E479854AA39}"/>
                  </a:ext>
                </a:extLst>
              </p:cNvPr>
              <p:cNvSpPr txBox="1"/>
              <p:nvPr/>
            </p:nvSpPr>
            <p:spPr>
              <a:xfrm>
                <a:off x="3333288" y="9663765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9303C74-398A-057D-476D-599CBA7F4BD8}"/>
                  </a:ext>
                </a:extLst>
              </p:cNvPr>
              <p:cNvSpPr txBox="1"/>
              <p:nvPr/>
            </p:nvSpPr>
            <p:spPr>
              <a:xfrm>
                <a:off x="4671165" y="9535723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EAAB803-4DA6-24DD-968F-E996FE1BE5D9}"/>
                  </a:ext>
                </a:extLst>
              </p:cNvPr>
              <p:cNvSpPr txBox="1"/>
              <p:nvPr/>
            </p:nvSpPr>
            <p:spPr>
              <a:xfrm>
                <a:off x="8861110" y="9613650"/>
                <a:ext cx="3470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c</a:t>
                </a:r>
                <a:endParaRPr lang="en-US" dirty="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47C4A0F-4C02-984E-353B-EAD16151E636}"/>
                  </a:ext>
                </a:extLst>
              </p:cNvPr>
              <p:cNvSpPr txBox="1"/>
              <p:nvPr/>
            </p:nvSpPr>
            <p:spPr>
              <a:xfrm>
                <a:off x="10140861" y="8847719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3834642C-3C2C-3EF3-E6E8-83C864FAC50E}"/>
                  </a:ext>
                </a:extLst>
              </p:cNvPr>
              <p:cNvSpPr txBox="1"/>
              <p:nvPr/>
            </p:nvSpPr>
            <p:spPr>
              <a:xfrm>
                <a:off x="11498318" y="9068499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b</a:t>
                </a:r>
              </a:p>
            </p:txBody>
          </p:sp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3B8AF38-D180-2489-55DA-AC93DF5EC374}"/>
                  </a:ext>
                </a:extLst>
              </p:cNvPr>
              <p:cNvSpPr txBox="1"/>
              <p:nvPr/>
            </p:nvSpPr>
            <p:spPr>
              <a:xfrm>
                <a:off x="9848133" y="1470386"/>
                <a:ext cx="48519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a</a:t>
                </a:r>
              </a:p>
            </p:txBody>
          </p: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0D2C1C6E-ACCC-D85B-C47E-1F297B2FC53F}"/>
                  </a:ext>
                </a:extLst>
              </p:cNvPr>
              <p:cNvGrpSpPr/>
              <p:nvPr/>
            </p:nvGrpSpPr>
            <p:grpSpPr>
              <a:xfrm>
                <a:off x="4127500" y="13055600"/>
                <a:ext cx="6197249" cy="369332"/>
                <a:chOff x="3479800" y="13258800"/>
                <a:chExt cx="6197249" cy="369332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4C62AA04-67B6-8471-E9F2-146AF1C1912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3479800" y="13335000"/>
                  <a:ext cx="216000" cy="216000"/>
                </a:xfrm>
                <a:prstGeom prst="rect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0551290B-11D3-9834-5C77-06772AFD0631}"/>
                    </a:ext>
                  </a:extLst>
                </p:cNvPr>
                <p:cNvSpPr txBox="1"/>
                <p:nvPr/>
              </p:nvSpPr>
              <p:spPr>
                <a:xfrm>
                  <a:off x="3746500" y="13258800"/>
                  <a:ext cx="11810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Weed-free</a:t>
                  </a:r>
                </a:p>
              </p:txBody>
            </p: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3AE24696-2AFF-1381-1F37-DD33AD8F46A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5181600" y="13335000"/>
                  <a:ext cx="216000" cy="216000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30DF8936-2F5B-59F1-CFF6-A47EDC13534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7607300" y="13335000"/>
                  <a:ext cx="216000" cy="216000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solidFill>
                    <a:schemeClr val="bg1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DF0DB6D3-2F3F-BC4B-B791-EA2E715D5F12}"/>
                    </a:ext>
                  </a:extLst>
                </p:cNvPr>
                <p:cNvSpPr txBox="1"/>
                <p:nvPr/>
              </p:nvSpPr>
              <p:spPr>
                <a:xfrm>
                  <a:off x="5422900" y="13258800"/>
                  <a:ext cx="194354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Biological low R:FR</a:t>
                  </a:r>
                </a:p>
              </p:txBody>
            </p: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65609F73-7628-D447-916E-9046733A272B}"/>
                    </a:ext>
                  </a:extLst>
                </p:cNvPr>
                <p:cNvSpPr txBox="1"/>
                <p:nvPr/>
              </p:nvSpPr>
              <p:spPr>
                <a:xfrm>
                  <a:off x="7848600" y="13258800"/>
                  <a:ext cx="182844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Artificial low R:FR</a:t>
                  </a:r>
                </a:p>
              </p:txBody>
            </p:sp>
          </p:grpSp>
        </p:grp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DCCC8E4-A3FD-5A82-88CA-73517F1A94D5}"/>
                </a:ext>
              </a:extLst>
            </p:cNvPr>
            <p:cNvSpPr txBox="1"/>
            <p:nvPr/>
          </p:nvSpPr>
          <p:spPr>
            <a:xfrm>
              <a:off x="1416690" y="5150658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BE2EEAC4-EF83-D9A1-EDAF-712086E00795}"/>
                </a:ext>
              </a:extLst>
            </p:cNvPr>
            <p:cNvSpPr txBox="1"/>
            <p:nvPr/>
          </p:nvSpPr>
          <p:spPr>
            <a:xfrm>
              <a:off x="8188770" y="4959683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8663B0FD-91F0-625E-A1A4-FF6863269707}"/>
                </a:ext>
              </a:extLst>
            </p:cNvPr>
            <p:cNvSpPr txBox="1"/>
            <p:nvPr/>
          </p:nvSpPr>
          <p:spPr>
            <a:xfrm>
              <a:off x="8201470" y="117653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1D82494-52D0-9D8E-048B-0C7D45A08E65}"/>
                </a:ext>
              </a:extLst>
            </p:cNvPr>
            <p:cNvSpPr txBox="1"/>
            <p:nvPr/>
          </p:nvSpPr>
          <p:spPr>
            <a:xfrm>
              <a:off x="1366467" y="8960655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B4329695-0A6B-2F13-AB8D-8D0775ED8057}"/>
                </a:ext>
              </a:extLst>
            </p:cNvPr>
            <p:cNvSpPr txBox="1"/>
            <p:nvPr/>
          </p:nvSpPr>
          <p:spPr>
            <a:xfrm>
              <a:off x="8492099" y="9928457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2BA5DD14-CF03-6310-3B04-131456B1DD8E}"/>
                </a:ext>
              </a:extLst>
            </p:cNvPr>
            <p:cNvSpPr txBox="1"/>
            <p:nvPr/>
          </p:nvSpPr>
          <p:spPr>
            <a:xfrm>
              <a:off x="8184283" y="10105315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3E0F47AB-667F-587B-6799-9791E5FF155F}"/>
                </a:ext>
              </a:extLst>
            </p:cNvPr>
            <p:cNvSpPr txBox="1"/>
            <p:nvPr/>
          </p:nvSpPr>
          <p:spPr>
            <a:xfrm>
              <a:off x="3066212" y="5564447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25E5814A-E5FE-6A4D-1E30-B241D0E1D657}"/>
                </a:ext>
              </a:extLst>
            </p:cNvPr>
            <p:cNvSpPr txBox="1"/>
            <p:nvPr/>
          </p:nvSpPr>
          <p:spPr>
            <a:xfrm>
              <a:off x="2774107" y="514504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CFEA247A-FFC9-BFD6-84C3-D0894E6A0AAF}"/>
                </a:ext>
              </a:extLst>
            </p:cNvPr>
            <p:cNvSpPr txBox="1"/>
            <p:nvPr/>
          </p:nvSpPr>
          <p:spPr>
            <a:xfrm>
              <a:off x="4411526" y="5466087"/>
              <a:ext cx="5448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ab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9F4195BE-C653-F9A9-0AA9-EB3EFFD5CB60}"/>
                </a:ext>
              </a:extLst>
            </p:cNvPr>
            <p:cNvSpPr txBox="1"/>
            <p:nvPr/>
          </p:nvSpPr>
          <p:spPr>
            <a:xfrm>
              <a:off x="4115288" y="4514765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F4438F0-2F4F-885A-6BD6-1F97F380DA8E}"/>
                </a:ext>
              </a:extLst>
            </p:cNvPr>
            <p:cNvSpPr txBox="1"/>
            <p:nvPr/>
          </p:nvSpPr>
          <p:spPr>
            <a:xfrm>
              <a:off x="9545220" y="1158402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1067FA8-C20D-E991-0ED2-B66F2D9057D5}"/>
                </a:ext>
              </a:extLst>
            </p:cNvPr>
            <p:cNvSpPr txBox="1"/>
            <p:nvPr/>
          </p:nvSpPr>
          <p:spPr>
            <a:xfrm>
              <a:off x="11188883" y="1457808"/>
              <a:ext cx="5448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ab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7FB5F5C6-D7BE-069E-312C-5EEEDAAC7FF3}"/>
                </a:ext>
              </a:extLst>
            </p:cNvPr>
            <p:cNvSpPr txBox="1"/>
            <p:nvPr/>
          </p:nvSpPr>
          <p:spPr>
            <a:xfrm>
              <a:off x="10905345" y="61281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98B29BA-4D6C-582C-ECB5-9666B89FE429}"/>
                </a:ext>
              </a:extLst>
            </p:cNvPr>
            <p:cNvSpPr txBox="1"/>
            <p:nvPr/>
          </p:nvSpPr>
          <p:spPr>
            <a:xfrm>
              <a:off x="9836473" y="5308819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2AD15F43-1B28-B5D9-E13E-12C90CDACD30}"/>
                </a:ext>
              </a:extLst>
            </p:cNvPr>
            <p:cNvSpPr txBox="1"/>
            <p:nvPr/>
          </p:nvSpPr>
          <p:spPr>
            <a:xfrm>
              <a:off x="9533560" y="5028979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CE268F4-7293-F6EC-3587-DB0CF47BFEFF}"/>
                </a:ext>
              </a:extLst>
            </p:cNvPr>
            <p:cNvSpPr txBox="1"/>
            <p:nvPr/>
          </p:nvSpPr>
          <p:spPr>
            <a:xfrm>
              <a:off x="11177127" y="5266893"/>
              <a:ext cx="5448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ab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659729C-A8C2-23A9-2360-D64A87344048}"/>
                </a:ext>
              </a:extLst>
            </p:cNvPr>
            <p:cNvSpPr txBox="1"/>
            <p:nvPr/>
          </p:nvSpPr>
          <p:spPr>
            <a:xfrm>
              <a:off x="10881070" y="456529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6FA06BB8-A0DB-B844-7BF9-CC70FA4696AE}"/>
                </a:ext>
              </a:extLst>
            </p:cNvPr>
            <p:cNvSpPr txBox="1"/>
            <p:nvPr/>
          </p:nvSpPr>
          <p:spPr>
            <a:xfrm>
              <a:off x="3031483" y="9259725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F562B85A-98EB-1AFA-1DF9-348AD1C12704}"/>
                </a:ext>
              </a:extLst>
            </p:cNvPr>
            <p:cNvSpPr txBox="1"/>
            <p:nvPr/>
          </p:nvSpPr>
          <p:spPr>
            <a:xfrm>
              <a:off x="2727180" y="8859294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4263CE3-3746-1289-38EF-62655D66EE86}"/>
                </a:ext>
              </a:extLst>
            </p:cNvPr>
            <p:cNvSpPr txBox="1"/>
            <p:nvPr/>
          </p:nvSpPr>
          <p:spPr>
            <a:xfrm>
              <a:off x="4352931" y="9345984"/>
              <a:ext cx="5620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ab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926B04C1-B023-CF52-29FC-E5C8A47DD6CE}"/>
                </a:ext>
              </a:extLst>
            </p:cNvPr>
            <p:cNvSpPr txBox="1"/>
            <p:nvPr/>
          </p:nvSpPr>
          <p:spPr>
            <a:xfrm>
              <a:off x="4078674" y="866215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4CCA3A4-FE97-4E34-B318-A90EB1425A7F}"/>
                </a:ext>
              </a:extLst>
            </p:cNvPr>
            <p:cNvSpPr txBox="1"/>
            <p:nvPr/>
          </p:nvSpPr>
          <p:spPr>
            <a:xfrm>
              <a:off x="9843544" y="9713009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1D4A8EBD-7B33-D2C5-416B-A00B94BFE2BB}"/>
                </a:ext>
              </a:extLst>
            </p:cNvPr>
            <p:cNvSpPr txBox="1"/>
            <p:nvPr/>
          </p:nvSpPr>
          <p:spPr>
            <a:xfrm>
              <a:off x="9548247" y="9834447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C2DC84E1-518B-D31A-7503-03F5A1401CA1}"/>
                </a:ext>
              </a:extLst>
            </p:cNvPr>
            <p:cNvSpPr txBox="1"/>
            <p:nvPr/>
          </p:nvSpPr>
          <p:spPr>
            <a:xfrm>
              <a:off x="11199494" y="975033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47501D51-ECAC-EA13-212A-1540E460764F}"/>
                </a:ext>
              </a:extLst>
            </p:cNvPr>
            <p:cNvSpPr txBox="1"/>
            <p:nvPr/>
          </p:nvSpPr>
          <p:spPr>
            <a:xfrm>
              <a:off x="10892622" y="991241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95E659A-9E64-99E3-3D50-2821B9920583}"/>
                </a:ext>
              </a:extLst>
            </p:cNvPr>
            <p:cNvSpPr txBox="1"/>
            <p:nvPr/>
          </p:nvSpPr>
          <p:spPr>
            <a:xfrm>
              <a:off x="12238211" y="1461006"/>
              <a:ext cx="4942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ab</a:t>
              </a: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5EB16809-5473-07C0-1EF7-0488429F7448}"/>
                </a:ext>
              </a:extLst>
            </p:cNvPr>
            <p:cNvSpPr txBox="1"/>
            <p:nvPr/>
          </p:nvSpPr>
          <p:spPr>
            <a:xfrm>
              <a:off x="12549843" y="1218565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6E770A0D-BB03-C4E4-BD85-B2ACCE18B9EC}"/>
                </a:ext>
              </a:extLst>
            </p:cNvPr>
            <p:cNvSpPr txBox="1"/>
            <p:nvPr/>
          </p:nvSpPr>
          <p:spPr>
            <a:xfrm>
              <a:off x="12853011" y="1698517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A11727A9-DE30-7D7C-A0D1-3C500D8F2974}"/>
                </a:ext>
              </a:extLst>
            </p:cNvPr>
            <p:cNvSpPr txBox="1"/>
            <p:nvPr/>
          </p:nvSpPr>
          <p:spPr>
            <a:xfrm>
              <a:off x="12205705" y="5278090"/>
              <a:ext cx="541774" cy="46166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dirty="0"/>
                <a:t>ab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D460058-7AF5-DBCF-95CA-75E531535391}"/>
                </a:ext>
              </a:extLst>
            </p:cNvPr>
            <p:cNvSpPr txBox="1"/>
            <p:nvPr/>
          </p:nvSpPr>
          <p:spPr>
            <a:xfrm>
              <a:off x="12538467" y="5073572"/>
              <a:ext cx="485192" cy="46166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F66DE915-73D2-E64D-34F7-F1A0FA27AABA}"/>
                </a:ext>
              </a:extLst>
            </p:cNvPr>
            <p:cNvSpPr txBox="1"/>
            <p:nvPr/>
          </p:nvSpPr>
          <p:spPr>
            <a:xfrm>
              <a:off x="12840995" y="5400113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b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7B73C737-9706-CCCD-22D5-BC816D5BA542}"/>
                </a:ext>
              </a:extLst>
            </p:cNvPr>
            <p:cNvSpPr txBox="1"/>
            <p:nvPr/>
          </p:nvSpPr>
          <p:spPr>
            <a:xfrm>
              <a:off x="12250911" y="976513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EFE4F6E5-545F-18F5-6FD4-D6B1FA3504B0}"/>
                </a:ext>
              </a:extLst>
            </p:cNvPr>
            <p:cNvSpPr txBox="1"/>
            <p:nvPr/>
          </p:nvSpPr>
          <p:spPr>
            <a:xfrm>
              <a:off x="12552115" y="983565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6B8C109B-EDA5-0F40-3C80-DC5618BE9582}"/>
                </a:ext>
              </a:extLst>
            </p:cNvPr>
            <p:cNvSpPr txBox="1"/>
            <p:nvPr/>
          </p:nvSpPr>
          <p:spPr>
            <a:xfrm>
              <a:off x="12844215" y="9198543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90BAAF76-1AB0-2AA4-07B9-AE60F110F6EC}"/>
                </a:ext>
              </a:extLst>
            </p:cNvPr>
            <p:cNvSpPr txBox="1"/>
            <p:nvPr/>
          </p:nvSpPr>
          <p:spPr>
            <a:xfrm>
              <a:off x="5468455" y="5462225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D2B81597-5136-2FBD-AB82-6376A209736E}"/>
                </a:ext>
              </a:extLst>
            </p:cNvPr>
            <p:cNvSpPr txBox="1"/>
            <p:nvPr/>
          </p:nvSpPr>
          <p:spPr>
            <a:xfrm>
              <a:off x="5770983" y="5194384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A6989032-2B13-E7F1-F61C-B0B022BFA962}"/>
                </a:ext>
              </a:extLst>
            </p:cNvPr>
            <p:cNvSpPr txBox="1"/>
            <p:nvPr/>
          </p:nvSpPr>
          <p:spPr>
            <a:xfrm>
              <a:off x="6072563" y="562164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08E4F262-EE50-2842-1F47-E15F6BF48706}"/>
                </a:ext>
              </a:extLst>
            </p:cNvPr>
            <p:cNvSpPr txBox="1"/>
            <p:nvPr/>
          </p:nvSpPr>
          <p:spPr>
            <a:xfrm>
              <a:off x="5427070" y="913698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BDFFF875-F77C-DC96-835F-7F18531ED80D}"/>
                </a:ext>
              </a:extLst>
            </p:cNvPr>
            <p:cNvSpPr txBox="1"/>
            <p:nvPr/>
          </p:nvSpPr>
          <p:spPr>
            <a:xfrm>
              <a:off x="5728473" y="9162411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E987B1AC-1D45-D725-1AD3-DBA1D48A14E2}"/>
                </a:ext>
              </a:extLst>
            </p:cNvPr>
            <p:cNvSpPr txBox="1"/>
            <p:nvPr/>
          </p:nvSpPr>
          <p:spPr>
            <a:xfrm>
              <a:off x="6019603" y="9531106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34291978-323E-8527-FB7C-DFD0E5A6A098}"/>
                </a:ext>
              </a:extLst>
            </p:cNvPr>
            <p:cNvSpPr txBox="1"/>
            <p:nvPr/>
          </p:nvSpPr>
          <p:spPr>
            <a:xfrm>
              <a:off x="5482861" y="100687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12E72E4-2182-1308-B357-C7B4DF30CFD2}"/>
                </a:ext>
              </a:extLst>
            </p:cNvPr>
            <p:cNvSpPr txBox="1"/>
            <p:nvPr/>
          </p:nvSpPr>
          <p:spPr>
            <a:xfrm>
              <a:off x="5773762" y="1174664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785262A3-5CE8-7DB3-3A8B-E81EE1BDAFE5}"/>
                </a:ext>
              </a:extLst>
            </p:cNvPr>
            <p:cNvSpPr txBox="1"/>
            <p:nvPr/>
          </p:nvSpPr>
          <p:spPr>
            <a:xfrm>
              <a:off x="6076290" y="929153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384B4FA1-14FD-6E58-35C7-81DD44BB3B31}"/>
                </a:ext>
              </a:extLst>
            </p:cNvPr>
            <p:cNvSpPr txBox="1"/>
            <p:nvPr/>
          </p:nvSpPr>
          <p:spPr>
            <a:xfrm>
              <a:off x="4135080" y="1021454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F84B95CD-8D2D-3956-A50C-9165B88BA896}"/>
                </a:ext>
              </a:extLst>
            </p:cNvPr>
            <p:cNvSpPr txBox="1"/>
            <p:nvPr/>
          </p:nvSpPr>
          <p:spPr>
            <a:xfrm>
              <a:off x="4422887" y="1094902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486566D3-C163-BEA1-A34F-66DF2E47768D}"/>
                </a:ext>
              </a:extLst>
            </p:cNvPr>
            <p:cNvSpPr txBox="1"/>
            <p:nvPr/>
          </p:nvSpPr>
          <p:spPr>
            <a:xfrm>
              <a:off x="4725952" y="810124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7417D636-8B0D-7A5F-2113-DEE93B081F96}"/>
                </a:ext>
              </a:extLst>
            </p:cNvPr>
            <p:cNvSpPr txBox="1"/>
            <p:nvPr/>
          </p:nvSpPr>
          <p:spPr>
            <a:xfrm>
              <a:off x="2773525" y="898053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8F7D68AE-55ED-C1E1-998E-2167B5EB8862}"/>
                </a:ext>
              </a:extLst>
            </p:cNvPr>
            <p:cNvSpPr txBox="1"/>
            <p:nvPr/>
          </p:nvSpPr>
          <p:spPr>
            <a:xfrm>
              <a:off x="3074032" y="946101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88665A71-AAC2-277E-4A4D-2C8EE51A3F8F}"/>
                </a:ext>
              </a:extLst>
            </p:cNvPr>
            <p:cNvSpPr txBox="1"/>
            <p:nvPr/>
          </p:nvSpPr>
          <p:spPr>
            <a:xfrm>
              <a:off x="3364397" y="686723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8580DD72-D65D-8F54-C55D-1AD5D040C847}"/>
                </a:ext>
              </a:extLst>
            </p:cNvPr>
            <p:cNvSpPr txBox="1"/>
            <p:nvPr/>
          </p:nvSpPr>
          <p:spPr>
            <a:xfrm>
              <a:off x="1423716" y="1012353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1A97D1E-7650-8B3C-BC44-85378BB54ACA}"/>
                </a:ext>
              </a:extLst>
            </p:cNvPr>
            <p:cNvSpPr txBox="1"/>
            <p:nvPr/>
          </p:nvSpPr>
          <p:spPr>
            <a:xfrm>
              <a:off x="1724223" y="1083600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6CCEA2FF-516E-8180-3DCB-66F83A984335}"/>
                </a:ext>
              </a:extLst>
            </p:cNvPr>
            <p:cNvSpPr txBox="1"/>
            <p:nvPr/>
          </p:nvSpPr>
          <p:spPr>
            <a:xfrm>
              <a:off x="2028242" y="1082935"/>
              <a:ext cx="4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86200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34a106e-6316-442c-ad35-738afd673d2b}" enabled="1" method="Standard" siteId="{cddc1229-ac2a-4b97-b78a-0e5cacb5865c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6572</TotalTime>
  <Words>128</Words>
  <Application>Microsoft Macintosh PowerPoint</Application>
  <PresentationFormat>Custom</PresentationFormat>
  <Paragraphs>88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Berardi</dc:creator>
  <cp:lastModifiedBy>Sasan Amirsadeghi</cp:lastModifiedBy>
  <cp:revision>27</cp:revision>
  <dcterms:created xsi:type="dcterms:W3CDTF">2023-05-08T18:25:28Z</dcterms:created>
  <dcterms:modified xsi:type="dcterms:W3CDTF">2024-07-18T15:14:42Z</dcterms:modified>
</cp:coreProperties>
</file>