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0" userDrawn="1">
          <p15:clr>
            <a:srgbClr val="A4A3A4"/>
          </p15:clr>
        </p15:guide>
        <p15:guide id="2" pos="2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72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200" y="72"/>
      </p:cViewPr>
      <p:guideLst>
        <p:guide orient="horz" pos="1950"/>
        <p:guide pos="2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15C-749E-48F5-B50F-17BFCCF9E87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071C-B76D-4329-9E8E-752492D7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2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15C-749E-48F5-B50F-17BFCCF9E87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071C-B76D-4329-9E8E-752492D7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4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15C-749E-48F5-B50F-17BFCCF9E87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071C-B76D-4329-9E8E-752492D7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1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15C-749E-48F5-B50F-17BFCCF9E87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071C-B76D-4329-9E8E-752492D7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0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15C-749E-48F5-B50F-17BFCCF9E87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071C-B76D-4329-9E8E-752492D7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15C-749E-48F5-B50F-17BFCCF9E87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071C-B76D-4329-9E8E-752492D7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9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15C-749E-48F5-B50F-17BFCCF9E87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071C-B76D-4329-9E8E-752492D7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5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15C-749E-48F5-B50F-17BFCCF9E87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071C-B76D-4329-9E8E-752492D7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5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15C-749E-48F5-B50F-17BFCCF9E87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071C-B76D-4329-9E8E-752492D7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4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15C-749E-48F5-B50F-17BFCCF9E87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071C-B76D-4329-9E8E-752492D7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8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15C-749E-48F5-B50F-17BFCCF9E87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071C-B76D-4329-9E8E-752492D7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6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3215C-749E-48F5-B50F-17BFCCF9E87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E071C-B76D-4329-9E8E-752492D7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1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2912" y="785014"/>
            <a:ext cx="1082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1× MES buffer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9903" y="785014"/>
            <a:ext cx="573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24 hrs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8202" y="785014"/>
            <a:ext cx="573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48 hrs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7088" y="785014"/>
            <a:ext cx="573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72 hrs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172" y="1642842"/>
            <a:ext cx="659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825" y="2931699"/>
            <a:ext cx="89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dirty="0"/>
              <a:t>Low R:FR</a:t>
            </a:r>
          </a:p>
          <a:p>
            <a:pPr algn="ctr"/>
            <a:r>
              <a:rPr lang="en-CA" sz="1200" dirty="0"/>
              <a:t>(biological)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10" y="4158760"/>
            <a:ext cx="1066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dirty="0"/>
              <a:t>Low R:FR</a:t>
            </a:r>
          </a:p>
          <a:p>
            <a:pPr algn="ctr"/>
            <a:r>
              <a:rPr lang="en-CA" sz="1200" dirty="0"/>
              <a:t>(biological)</a:t>
            </a:r>
          </a:p>
          <a:p>
            <a:pPr algn="ctr"/>
            <a:r>
              <a:rPr lang="en-CA" sz="1200" dirty="0"/>
              <a:t>transferred to</a:t>
            </a:r>
          </a:p>
          <a:p>
            <a:pPr algn="ctr"/>
            <a:r>
              <a:rPr lang="en-CA" sz="1200" dirty="0"/>
              <a:t>control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569" y="5741897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dirty="0"/>
              <a:t>Low R:FR</a:t>
            </a:r>
          </a:p>
          <a:p>
            <a:pPr algn="ctr"/>
            <a:r>
              <a:rPr lang="en-CA" sz="1200" dirty="0"/>
              <a:t>(artificial)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56" y="6974124"/>
            <a:ext cx="1066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dirty="0"/>
              <a:t>Low R:FR</a:t>
            </a:r>
          </a:p>
          <a:p>
            <a:pPr algn="ctr"/>
            <a:r>
              <a:rPr lang="en-CA" sz="1200" dirty="0"/>
              <a:t>(artificial)</a:t>
            </a:r>
          </a:p>
          <a:p>
            <a:pPr algn="ctr"/>
            <a:r>
              <a:rPr lang="en-CA" sz="1200" dirty="0"/>
              <a:t>transferred to</a:t>
            </a:r>
          </a:p>
          <a:p>
            <a:pPr algn="ctr"/>
            <a:r>
              <a:rPr lang="en-CA" sz="1200" dirty="0"/>
              <a:t>control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4598DC-F699-7E40-8805-9825DDDF30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98" y="1096000"/>
            <a:ext cx="1404000" cy="140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CB1CC8-4BC2-D335-0D92-B7A471CF51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59" y="1096212"/>
            <a:ext cx="1404000" cy="140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248694-E6D9-C6E1-1FF5-851068567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6280" y="1095745"/>
            <a:ext cx="1404000" cy="140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396296-0315-6FDD-08C9-0D7A226DAD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33" y="1095745"/>
            <a:ext cx="1404000" cy="140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8608C4-015C-031D-185A-5A53248380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00" y="2488262"/>
            <a:ext cx="1404000" cy="140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C60CFE-F016-43CC-55B9-EED2ECF557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00" y="2489898"/>
            <a:ext cx="1404000" cy="1404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E60366-83C9-50CB-93AD-E1242587AF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36843" y="2489898"/>
            <a:ext cx="1404000" cy="1404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2D4D4A-4220-EB6E-3C83-2CA76E09E3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406" y="2489898"/>
            <a:ext cx="1404000" cy="1404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9962E3-6413-53A3-BC83-20A5E0DE84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00" y="3881402"/>
            <a:ext cx="1404000" cy="1404000"/>
          </a:xfrm>
          <a:prstGeom prst="rect">
            <a:avLst/>
          </a:prstGeom>
        </p:spPr>
      </p:pic>
      <p:pic>
        <p:nvPicPr>
          <p:cNvPr id="21" name="Content Placeholder 18">
            <a:extLst>
              <a:ext uri="{FF2B5EF4-FFF2-40B4-BE49-F238E27FC236}">
                <a16:creationId xmlns:a16="http://schemas.microsoft.com/office/drawing/2014/main" id="{2FA02578-81E6-E045-7339-576D0A0947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5200" y="3881541"/>
            <a:ext cx="1404000" cy="140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5E0331-E4C5-CC02-32F1-EABF20097D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6843" y="3881541"/>
            <a:ext cx="1404000" cy="1404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5A562E-E52F-9BB7-5A4D-6D487E58C9C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0043" y="3881541"/>
            <a:ext cx="1404000" cy="1404000"/>
          </a:xfrm>
          <a:prstGeom prst="rect">
            <a:avLst/>
          </a:prstGeom>
        </p:spPr>
      </p:pic>
      <p:pic>
        <p:nvPicPr>
          <p:cNvPr id="24" name="Picture 2" descr="Image preview">
            <a:extLst>
              <a:ext uri="{FF2B5EF4-FFF2-40B4-BE49-F238E27FC236}">
                <a16:creationId xmlns:a16="http://schemas.microsoft.com/office/drawing/2014/main" id="{D71B650A-6FD3-13F8-57BB-0BC39B5AA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00" y="5280374"/>
            <a:ext cx="1404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898D0E-2F27-5993-440B-8E1BE699D46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3818" y="5281941"/>
            <a:ext cx="1404000" cy="1404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4E1704-D028-00DD-67B2-EE4018D0142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6843" y="5281941"/>
            <a:ext cx="1404000" cy="1404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5DA944-5E0E-04FC-AF97-5EE2DBD43FD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0043" y="5281941"/>
            <a:ext cx="1404000" cy="1404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F9B56A0-FE9D-886E-DDD4-B97105C81EF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00" y="6682340"/>
            <a:ext cx="1404000" cy="1404000"/>
          </a:xfrm>
          <a:prstGeom prst="rect">
            <a:avLst/>
          </a:prstGeom>
        </p:spPr>
      </p:pic>
      <p:pic>
        <p:nvPicPr>
          <p:cNvPr id="29" name="Content Placeholder 18">
            <a:extLst>
              <a:ext uri="{FF2B5EF4-FFF2-40B4-BE49-F238E27FC236}">
                <a16:creationId xmlns:a16="http://schemas.microsoft.com/office/drawing/2014/main" id="{3C36B6ED-DF2D-2EF6-1A93-4A0248883CA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5200" y="6682341"/>
            <a:ext cx="1404000" cy="1404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395D4D-2A6A-4C71-F8F7-BA19386196A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6843" y="6682341"/>
            <a:ext cx="1404000" cy="1404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7E5651E-0086-C0D7-7E3A-5C41896194D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0043" y="6682341"/>
            <a:ext cx="1404000" cy="140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371332-2A8A-F48F-4B3E-62442ACE3AAE}"/>
              </a:ext>
            </a:extLst>
          </p:cNvPr>
          <p:cNvSpPr txBox="1"/>
          <p:nvPr/>
        </p:nvSpPr>
        <p:spPr>
          <a:xfrm>
            <a:off x="1117600" y="105375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DD8B20-ABEE-093A-B2D1-A024B8371800}"/>
              </a:ext>
            </a:extLst>
          </p:cNvPr>
          <p:cNvSpPr txBox="1"/>
          <p:nvPr/>
        </p:nvSpPr>
        <p:spPr>
          <a:xfrm>
            <a:off x="2527300" y="105375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596898-E4D0-7E9C-B5FD-9931B78D0AC1}"/>
              </a:ext>
            </a:extLst>
          </p:cNvPr>
          <p:cNvSpPr txBox="1"/>
          <p:nvPr/>
        </p:nvSpPr>
        <p:spPr>
          <a:xfrm>
            <a:off x="3911643" y="105375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37F86C-8D82-204F-CB34-C47B84A5726D}"/>
              </a:ext>
            </a:extLst>
          </p:cNvPr>
          <p:cNvSpPr txBox="1"/>
          <p:nvPr/>
        </p:nvSpPr>
        <p:spPr>
          <a:xfrm>
            <a:off x="5321643" y="105375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4D3231-B0D0-746E-9BA3-B162E1076E10}"/>
              </a:ext>
            </a:extLst>
          </p:cNvPr>
          <p:cNvSpPr txBox="1"/>
          <p:nvPr/>
        </p:nvSpPr>
        <p:spPr>
          <a:xfrm>
            <a:off x="1117600" y="244955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66DA32-563C-A9CA-FD1C-234DA1B6FD8B}"/>
              </a:ext>
            </a:extLst>
          </p:cNvPr>
          <p:cNvSpPr txBox="1"/>
          <p:nvPr/>
        </p:nvSpPr>
        <p:spPr>
          <a:xfrm>
            <a:off x="1117600" y="38354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16F59D-54EA-94BC-C916-5BC8BC11F619}"/>
              </a:ext>
            </a:extLst>
          </p:cNvPr>
          <p:cNvSpPr txBox="1"/>
          <p:nvPr/>
        </p:nvSpPr>
        <p:spPr>
          <a:xfrm>
            <a:off x="1116000" y="52324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492279-3B5B-666C-24F0-ECDF2913401E}"/>
              </a:ext>
            </a:extLst>
          </p:cNvPr>
          <p:cNvSpPr txBox="1"/>
          <p:nvPr/>
        </p:nvSpPr>
        <p:spPr>
          <a:xfrm>
            <a:off x="1116000" y="665450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2160A3-4631-728A-ECD6-D09A27BA451A}"/>
              </a:ext>
            </a:extLst>
          </p:cNvPr>
          <p:cNvSpPr txBox="1"/>
          <p:nvPr/>
        </p:nvSpPr>
        <p:spPr>
          <a:xfrm>
            <a:off x="2527200" y="245075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762221-BC62-84FA-9C40-A8A23EBE5814}"/>
              </a:ext>
            </a:extLst>
          </p:cNvPr>
          <p:cNvSpPr txBox="1"/>
          <p:nvPr/>
        </p:nvSpPr>
        <p:spPr>
          <a:xfrm>
            <a:off x="3911943" y="244955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57287B-765E-9F50-A3E1-632B5F6AA4C9}"/>
              </a:ext>
            </a:extLst>
          </p:cNvPr>
          <p:cNvSpPr txBox="1"/>
          <p:nvPr/>
        </p:nvSpPr>
        <p:spPr>
          <a:xfrm>
            <a:off x="5321643" y="244955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290F41-D19C-A7E2-6E26-EC800FB47823}"/>
              </a:ext>
            </a:extLst>
          </p:cNvPr>
          <p:cNvSpPr txBox="1"/>
          <p:nvPr/>
        </p:nvSpPr>
        <p:spPr>
          <a:xfrm>
            <a:off x="2592000" y="3834000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F8AC37-4346-C246-A881-EB00F95F7D27}"/>
              </a:ext>
            </a:extLst>
          </p:cNvPr>
          <p:cNvSpPr txBox="1"/>
          <p:nvPr/>
        </p:nvSpPr>
        <p:spPr>
          <a:xfrm>
            <a:off x="3911643" y="38354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457925-4A77-D69F-C5B2-BE1C37D7D5CB}"/>
              </a:ext>
            </a:extLst>
          </p:cNvPr>
          <p:cNvSpPr txBox="1"/>
          <p:nvPr/>
        </p:nvSpPr>
        <p:spPr>
          <a:xfrm>
            <a:off x="5322843" y="38340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FF0B667-B536-CBB3-4E4B-8FA69B8E0DB1}"/>
              </a:ext>
            </a:extLst>
          </p:cNvPr>
          <p:cNvSpPr txBox="1"/>
          <p:nvPr/>
        </p:nvSpPr>
        <p:spPr>
          <a:xfrm>
            <a:off x="2592000" y="52310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277697-2640-7813-18A9-1E903C52B74E}"/>
              </a:ext>
            </a:extLst>
          </p:cNvPr>
          <p:cNvSpPr txBox="1"/>
          <p:nvPr/>
        </p:nvSpPr>
        <p:spPr>
          <a:xfrm>
            <a:off x="3911643" y="52310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C656CBF-0DE0-CBCE-520C-283B1F506ABD}"/>
              </a:ext>
            </a:extLst>
          </p:cNvPr>
          <p:cNvSpPr txBox="1"/>
          <p:nvPr/>
        </p:nvSpPr>
        <p:spPr>
          <a:xfrm>
            <a:off x="5322843" y="52310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E2DDABB-A01E-8D91-850C-3C51A0A56091}"/>
              </a:ext>
            </a:extLst>
          </p:cNvPr>
          <p:cNvSpPr txBox="1"/>
          <p:nvPr/>
        </p:nvSpPr>
        <p:spPr>
          <a:xfrm>
            <a:off x="2592000" y="66545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67ADB7F-BA63-333E-E898-3555D98A4B80}"/>
              </a:ext>
            </a:extLst>
          </p:cNvPr>
          <p:cNvSpPr txBox="1"/>
          <p:nvPr/>
        </p:nvSpPr>
        <p:spPr>
          <a:xfrm>
            <a:off x="3911643" y="66545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9C56FD-CCDD-76AC-38BA-454BE45E9679}"/>
              </a:ext>
            </a:extLst>
          </p:cNvPr>
          <p:cNvSpPr txBox="1"/>
          <p:nvPr/>
        </p:nvSpPr>
        <p:spPr>
          <a:xfrm>
            <a:off x="5322843" y="66528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362915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65</Words>
  <Application>Microsoft Office PowerPoint</Application>
  <PresentationFormat>On-screen Show (4:3)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Kramer</dc:creator>
  <cp:lastModifiedBy>Mitra Serajazari</cp:lastModifiedBy>
  <cp:revision>22</cp:revision>
  <dcterms:created xsi:type="dcterms:W3CDTF">2022-06-07T15:30:06Z</dcterms:created>
  <dcterms:modified xsi:type="dcterms:W3CDTF">2024-07-26T16:44:41Z</dcterms:modified>
</cp:coreProperties>
</file>