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pos="5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144"/>
      </p:cViewPr>
      <p:guideLst>
        <p:guide orient="horz" pos="3203"/>
        <p:guide pos="5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40-0DFB-4D72-AE05-4E73D8EE2837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9C1-6A9E-42D9-9CF1-490A9A7876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38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40-0DFB-4D72-AE05-4E73D8EE2837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9C1-6A9E-42D9-9CF1-490A9A7876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44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40-0DFB-4D72-AE05-4E73D8EE2837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9C1-6A9E-42D9-9CF1-490A9A7876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78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40-0DFB-4D72-AE05-4E73D8EE2837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9C1-6A9E-42D9-9CF1-490A9A7876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80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40-0DFB-4D72-AE05-4E73D8EE2837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9C1-6A9E-42D9-9CF1-490A9A7876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939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40-0DFB-4D72-AE05-4E73D8EE2837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9C1-6A9E-42D9-9CF1-490A9A7876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64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40-0DFB-4D72-AE05-4E73D8EE2837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9C1-6A9E-42D9-9CF1-490A9A7876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3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40-0DFB-4D72-AE05-4E73D8EE2837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9C1-6A9E-42D9-9CF1-490A9A7876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438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40-0DFB-4D72-AE05-4E73D8EE2837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9C1-6A9E-42D9-9CF1-490A9A7876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051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40-0DFB-4D72-AE05-4E73D8EE2837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9C1-6A9E-42D9-9CF1-490A9A7876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366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240-0DFB-4D72-AE05-4E73D8EE2837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49C1-6A9E-42D9-9CF1-490A9A7876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50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ED240-0DFB-4D72-AE05-4E73D8EE2837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749C1-6A9E-42D9-9CF1-490A9A7876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242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0392" y="621792"/>
            <a:ext cx="9295795" cy="5243995"/>
            <a:chOff x="850392" y="621792"/>
            <a:chExt cx="9295795" cy="52439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4800" y="1008000"/>
              <a:ext cx="1603387" cy="16033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8400" y="1008000"/>
              <a:ext cx="1597290" cy="159729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5600" y="1008000"/>
              <a:ext cx="1597290" cy="16033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2800" y="1008000"/>
              <a:ext cx="1603387" cy="160338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46400" y="1008000"/>
              <a:ext cx="1597290" cy="16033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44800" y="2638800"/>
              <a:ext cx="1603387" cy="159729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68400" y="2638800"/>
              <a:ext cx="1603387" cy="159729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95600" y="2638800"/>
              <a:ext cx="1603387" cy="159729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19200" y="2638800"/>
              <a:ext cx="1597290" cy="159729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42800" y="2638800"/>
              <a:ext cx="1603387" cy="159729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4800" y="4262400"/>
              <a:ext cx="1603387" cy="160338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68400" y="4262400"/>
              <a:ext cx="1603387" cy="159729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95600" y="4262400"/>
              <a:ext cx="1603387" cy="16033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919200" y="4262400"/>
              <a:ext cx="1597290" cy="159729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42800" y="4262400"/>
              <a:ext cx="1603387" cy="159729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425459" y="621792"/>
              <a:ext cx="882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1× MES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06893" y="621792"/>
              <a:ext cx="1301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 </a:t>
              </a:r>
              <a:r>
                <a:rPr lang="en-US" dirty="0" err="1" smtClean="0"/>
                <a:t>mM</a:t>
              </a:r>
              <a:r>
                <a:rPr lang="en-US" dirty="0" smtClean="0"/>
                <a:t> GSH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89567" y="621792"/>
              <a:ext cx="14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 </a:t>
              </a:r>
              <a:r>
                <a:rPr lang="en-US" dirty="0" err="1" smtClean="0"/>
                <a:t>mM</a:t>
              </a:r>
              <a:r>
                <a:rPr lang="en-US" dirty="0" smtClean="0"/>
                <a:t> GSH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25079" y="621792"/>
              <a:ext cx="14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150 </a:t>
              </a:r>
              <a:r>
                <a:rPr lang="en-US" dirty="0" err="1" smtClean="0"/>
                <a:t>mM</a:t>
              </a:r>
              <a:r>
                <a:rPr lang="en-US" dirty="0" smtClean="0"/>
                <a:t> GSH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638289" y="621792"/>
              <a:ext cx="14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 </a:t>
              </a:r>
              <a:r>
                <a:rPr lang="en-US" dirty="0" err="1" smtClean="0"/>
                <a:t>mM</a:t>
              </a:r>
              <a:r>
                <a:rPr lang="en-US" dirty="0" smtClean="0"/>
                <a:t> GSH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0392" y="1492581"/>
              <a:ext cx="1235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Weed-free </a:t>
              </a:r>
            </a:p>
            <a:p>
              <a:pPr algn="ctr"/>
              <a:r>
                <a:rPr lang="en-US" dirty="0" smtClean="0"/>
                <a:t>control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0976" y="3157648"/>
              <a:ext cx="1080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Biological</a:t>
              </a:r>
            </a:p>
            <a:p>
              <a:pPr algn="ctr"/>
              <a:r>
                <a:rPr lang="en-US" dirty="0"/>
                <a:t>l</a:t>
              </a:r>
              <a:r>
                <a:rPr lang="en-US" dirty="0" smtClean="0"/>
                <a:t>ow R:FR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51560" y="4747886"/>
              <a:ext cx="9948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Artificial</a:t>
              </a:r>
            </a:p>
            <a:p>
              <a:pPr algn="ctr"/>
              <a:r>
                <a:rPr lang="en-US" dirty="0"/>
                <a:t>l</a:t>
              </a:r>
              <a:r>
                <a:rPr lang="en-US" dirty="0" smtClean="0"/>
                <a:t>ow R:FR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01600" y="9504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20590" y="95097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49093" y="95097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77599" y="9504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06105" y="95097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02536" y="25776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21024" y="257860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48656" y="2578608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76288" y="2578608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03920" y="2578608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02536" y="42048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21024" y="4204069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46481" y="420624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76288" y="4206240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03920" y="4206240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26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Sasan Amirsadeghi</dc:creator>
  <cp:lastModifiedBy>Sasan Amirsadeghi</cp:lastModifiedBy>
  <cp:revision>5</cp:revision>
  <dcterms:created xsi:type="dcterms:W3CDTF">2024-03-18T17:40:13Z</dcterms:created>
  <dcterms:modified xsi:type="dcterms:W3CDTF">2024-03-18T18:07:10Z</dcterms:modified>
</cp:coreProperties>
</file>