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76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mitraserajazari\Desktop\ImageJ%20analysis%20of%20GSH%20imag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Sheet1!$B$134:$V$134</c:f>
              <c:numCache>
                <c:formatCode>General</c:formatCode>
                <c:ptCount val="2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24-854B-88A9-D4F783CDAC5C}"/>
            </c:ext>
          </c:extLst>
        </c:ser>
        <c:ser>
          <c:idx val="1"/>
          <c:order val="1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0.25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Sheet1!$B$135:$V$135</c:f>
              <c:numCache>
                <c:formatCode>0.0</c:formatCode>
                <c:ptCount val="21"/>
                <c:pt idx="1">
                  <c:v>0.72298580190656569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24-854B-88A9-D4F783CDAC5C}"/>
            </c:ext>
          </c:extLst>
        </c:ser>
        <c:ser>
          <c:idx val="2"/>
          <c:order val="2"/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0.2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Sheet1!$B$136:$V$136</c:f>
              <c:numCache>
                <c:formatCode>General</c:formatCode>
                <c:ptCount val="21"/>
                <c:pt idx="2" formatCode="0.0">
                  <c:v>1.5960331558288712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24-854B-88A9-D4F783CDAC5C}"/>
            </c:ext>
          </c:extLst>
        </c:ser>
        <c:ser>
          <c:idx val="3"/>
          <c:order val="3"/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0.2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Sheet1!$B$137:$V$137</c:f>
              <c:numCache>
                <c:formatCode>General</c:formatCode>
                <c:ptCount val="21"/>
                <c:pt idx="3" formatCode="0.0">
                  <c:v>0.59388476833058701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24-854B-88A9-D4F783CDAC5C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Sheet1!$B$138:$V$138</c:f>
              <c:numCache>
                <c:formatCode>General</c:formatCode>
                <c:ptCount val="21"/>
              </c:numCache>
            </c:numRef>
          </c:val>
          <c:extLst>
            <c:ext xmlns:c16="http://schemas.microsoft.com/office/drawing/2014/chart" uri="{C3380CC4-5D6E-409C-BE32-E72D297353CC}">
              <c16:uniqueId val="{00000004-D924-854B-88A9-D4F783CDAC5C}"/>
            </c:ext>
          </c:extLst>
        </c:ser>
        <c:ser>
          <c:idx val="5"/>
          <c:order val="5"/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31B-4BEE-92FD-8D194A6FC3FF}"/>
              </c:ext>
            </c:extLst>
          </c:dPt>
          <c:errBars>
            <c:errBarType val="both"/>
            <c:errValType val="fixedVal"/>
            <c:noEndCap val="0"/>
            <c:val val="1.100000000000000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Sheet1!$B$139:$V$139</c:f>
              <c:numCache>
                <c:formatCode>General</c:formatCode>
                <c:ptCount val="21"/>
                <c:pt idx="5" formatCode="0.0">
                  <c:v>5.8592218837184644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24-854B-88A9-D4F783CDAC5C}"/>
            </c:ext>
          </c:extLst>
        </c:ser>
        <c:ser>
          <c:idx val="6"/>
          <c:order val="6"/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1.5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Sheet1!$B$140:$V$140</c:f>
              <c:numCache>
                <c:formatCode>General</c:formatCode>
                <c:ptCount val="21"/>
                <c:pt idx="6" formatCode="0.0">
                  <c:v>9.6414326439618616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24-854B-88A9-D4F783CDAC5C}"/>
            </c:ext>
          </c:extLst>
        </c:ser>
        <c:ser>
          <c:idx val="7"/>
          <c:order val="7"/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1.2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Sheet1!$B$141:$V$141</c:f>
              <c:numCache>
                <c:formatCode>General</c:formatCode>
                <c:ptCount val="21"/>
                <c:pt idx="7" formatCode="0.0">
                  <c:v>12.289705022725364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24-854B-88A9-D4F783CDAC5C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Sheet1!$B$142:$V$142</c:f>
              <c:numCache>
                <c:formatCode>General</c:formatCode>
                <c:ptCount val="21"/>
              </c:numCache>
            </c:numRef>
          </c:val>
          <c:extLst>
            <c:ext xmlns:c16="http://schemas.microsoft.com/office/drawing/2014/chart" uri="{C3380CC4-5D6E-409C-BE32-E72D297353CC}">
              <c16:uniqueId val="{00000008-D924-854B-88A9-D4F783CDAC5C}"/>
            </c:ext>
          </c:extLst>
        </c:ser>
        <c:ser>
          <c:idx val="9"/>
          <c:order val="9"/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1B-4BEE-92FD-8D194A6FC3FF}"/>
              </c:ext>
            </c:extLst>
          </c:dPt>
          <c:errBars>
            <c:errBarType val="both"/>
            <c:errValType val="fixedVal"/>
            <c:noEndCap val="0"/>
            <c:val val="1.1000000000000001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Sheet1!$B$143:$V$143</c:f>
              <c:numCache>
                <c:formatCode>General</c:formatCode>
                <c:ptCount val="21"/>
                <c:pt idx="9" formatCode="0.0">
                  <c:v>13.561299798954082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24-854B-88A9-D4F783CDAC5C}"/>
            </c:ext>
          </c:extLst>
        </c:ser>
        <c:ser>
          <c:idx val="10"/>
          <c:order val="10"/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2.9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Sheet1!$B$144:$V$144</c:f>
              <c:numCache>
                <c:formatCode>General</c:formatCode>
                <c:ptCount val="21"/>
                <c:pt idx="10" formatCode="0.0">
                  <c:v>24.386923507538143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24-854B-88A9-D4F783CDAC5C}"/>
            </c:ext>
          </c:extLst>
        </c:ser>
        <c:ser>
          <c:idx val="11"/>
          <c:order val="11"/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1.7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Sheet1!$B$145:$V$145</c:f>
              <c:numCache>
                <c:formatCode>General</c:formatCode>
                <c:ptCount val="21"/>
                <c:pt idx="11" formatCode="0.0">
                  <c:v>21.070751801929653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24-854B-88A9-D4F783CDAC5C}"/>
            </c:ext>
          </c:extLst>
        </c:ser>
        <c:ser>
          <c:idx val="12"/>
          <c:order val="12"/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Sheet1!$B$146:$V$146</c:f>
              <c:numCache>
                <c:formatCode>General</c:formatCode>
                <c:ptCount val="21"/>
              </c:numCache>
            </c:numRef>
          </c:val>
          <c:extLst>
            <c:ext xmlns:c16="http://schemas.microsoft.com/office/drawing/2014/chart" uri="{C3380CC4-5D6E-409C-BE32-E72D297353CC}">
              <c16:uniqueId val="{0000000C-D924-854B-88A9-D4F783CDAC5C}"/>
            </c:ext>
          </c:extLst>
        </c:ser>
        <c:ser>
          <c:idx val="13"/>
          <c:order val="13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2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Sheet1!$B$147:$V$147</c:f>
              <c:numCache>
                <c:formatCode>General</c:formatCode>
                <c:ptCount val="21"/>
                <c:pt idx="13" formatCode="0.0">
                  <c:v>22.763424983683024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924-854B-88A9-D4F783CDAC5C}"/>
            </c:ext>
          </c:extLst>
        </c:ser>
        <c:ser>
          <c:idx val="14"/>
          <c:order val="14"/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4.0999999999999996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Sheet1!$B$148:$V$148</c:f>
              <c:numCache>
                <c:formatCode>General</c:formatCode>
                <c:ptCount val="21"/>
                <c:pt idx="14" formatCode="0.0">
                  <c:v>39.341171676893659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924-854B-88A9-D4F783CDAC5C}"/>
            </c:ext>
          </c:extLst>
        </c:ser>
        <c:ser>
          <c:idx val="15"/>
          <c:order val="15"/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2.7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Sheet1!$B$149:$V$149</c:f>
              <c:numCache>
                <c:formatCode>General</c:formatCode>
                <c:ptCount val="21"/>
                <c:pt idx="15" formatCode="0.0">
                  <c:v>28.117272057812045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924-854B-88A9-D4F783CDAC5C}"/>
            </c:ext>
          </c:extLst>
        </c:ser>
        <c:ser>
          <c:idx val="16"/>
          <c:order val="16"/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Sheet1!$B$150:$V$150</c:f>
              <c:numCache>
                <c:formatCode>General</c:formatCode>
                <c:ptCount val="21"/>
              </c:numCache>
            </c:numRef>
          </c:val>
          <c:extLst>
            <c:ext xmlns:c16="http://schemas.microsoft.com/office/drawing/2014/chart" uri="{C3380CC4-5D6E-409C-BE32-E72D297353CC}">
              <c16:uniqueId val="{00000010-D924-854B-88A9-D4F783CDAC5C}"/>
            </c:ext>
          </c:extLst>
        </c:ser>
        <c:ser>
          <c:idx val="17"/>
          <c:order val="17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fixedVal"/>
            <c:noEndCap val="0"/>
            <c:val val="2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Sheet1!$B$151:$V$151</c:f>
              <c:numCache>
                <c:formatCode>General</c:formatCode>
                <c:ptCount val="21"/>
                <c:pt idx="17" formatCode="0.0">
                  <c:v>37.895190322456742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924-854B-88A9-D4F783CDAC5C}"/>
            </c:ext>
          </c:extLst>
        </c:ser>
        <c:ser>
          <c:idx val="18"/>
          <c:order val="18"/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5.4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Sheet1!$B$152:$V$152</c:f>
              <c:numCache>
                <c:formatCode>General</c:formatCode>
                <c:ptCount val="21"/>
                <c:pt idx="18" formatCode="0.0">
                  <c:v>64.949528818493022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924-854B-88A9-D4F783CDAC5C}"/>
            </c:ext>
          </c:extLst>
        </c:ser>
        <c:ser>
          <c:idx val="19"/>
          <c:order val="19"/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fixedVal"/>
            <c:noEndCap val="0"/>
            <c:val val="5.3"/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val>
            <c:numRef>
              <c:f>Sheet1!$B$153:$V$153</c:f>
              <c:numCache>
                <c:formatCode>General</c:formatCode>
                <c:ptCount val="21"/>
                <c:pt idx="19" formatCode="0.0">
                  <c:v>49.565250103800111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924-854B-88A9-D4F783CDAC5C}"/>
            </c:ext>
          </c:extLst>
        </c:ser>
        <c:ser>
          <c:idx val="20"/>
          <c:order val="20"/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Sheet1!$B$154:$V$154</c:f>
              <c:numCache>
                <c:formatCode>General</c:formatCode>
                <c:ptCount val="21"/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924-854B-88A9-D4F783CDAC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24461808"/>
        <c:axId val="324683584"/>
      </c:barChart>
      <c:catAx>
        <c:axId val="324461808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683584"/>
        <c:crosses val="autoZero"/>
        <c:auto val="0"/>
        <c:lblAlgn val="ctr"/>
        <c:lblOffset val="100"/>
        <c:tickMarkSkip val="3"/>
        <c:noMultiLvlLbl val="0"/>
      </c:catAx>
      <c:valAx>
        <c:axId val="324683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46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DB135-6066-6C47-B3B2-301071A46BFF}" type="datetimeFigureOut">
              <a:rPr lang="en-US" smtClean="0"/>
              <a:t>5/24/24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02301-9C1B-DC45-B1F2-0C8A36060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5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D02301-9C1B-DC45-B1F2-0C8A360607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02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058E0-D6DE-C35D-A3C6-3B7BD6709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380E1-ABBD-316A-E9ED-40F75C618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350E8-78F6-059B-0AE9-54181C90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4312E-A61B-BC69-1F5E-907DCD7A4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9730B-183E-BDE9-DB43-14CB0B30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2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0C5E0-2298-B888-E4E6-565CBC5F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32372-51DC-0D42-1642-08F40D1EE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19484-7872-0A3D-714B-B67467106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24AE9-E3E9-3D3D-7EBD-9732BD91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8D624-B8C4-26BF-EF4D-2408680AC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5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2932E-2E14-8616-836B-C7C7AE67F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C81B0-CE98-461C-5CEA-36EF12E67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CF6FD-645C-6E8F-3177-6894A6EF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34C71-516C-B279-E549-5116914F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B0D55-4979-B749-3271-D8656BFD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4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F0468-ED4F-C763-9DBC-8304A31EB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99B36-670A-336F-3AE6-2553CEBA7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22EBC-FB6E-107D-4ABA-243132BA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E3A8C-9BB8-BEBC-44B4-4A5D4DD1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B9F6A-75EF-6CB2-DCE3-40002903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9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989F0-26CC-0344-528D-0EACB239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A8B47-6A5C-6D1E-0121-6BCB48BCC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460C5-D3ED-D0DD-CD9E-43DA5BE0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A5D7F-CFF2-B734-04BA-B06886D6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96977-DC07-2135-6A50-583E9D4FA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1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074E5-66A6-E607-A8BA-1F4E8BA9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F7781-D1FD-EF32-FDD0-8DC698740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CFE17-F32B-094A-40C2-54C208CDD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B794FE-1A57-15B8-4530-2D0E569C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49240-8C85-DC85-2208-8A77DD470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52B75-5B6C-4D11-6CCE-AD2E0BB7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0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462E-8E2A-7C1D-B943-E0F3E9BA5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310C5-D7F4-BE0D-4A93-DB2BCE936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10969-BE5E-1BB4-9FC0-B510C7E2D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6B66E-F7EB-1DDC-D85E-953AB9990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DB9DFC-9AA4-EA0F-8BA0-396DA2BFB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5326EE-B617-7A59-5148-C58F66F4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AF54B-4A95-C566-C2C4-C731B282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11E1A-E3F9-37BD-26ED-14EBEA62A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0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423B1-868C-5006-233B-116CFB9C7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7CBF17-C0C4-6CD8-F24B-B913701D2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EFEE6-93F1-8E43-7A05-0CAA5714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841EB-1FF2-61D2-2FB9-820B3CB5E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5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049BE9-9CD2-99FF-08F3-9B75E591A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A0638D-BA77-E377-EF5F-000452E9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C85D12-CEC2-7FD4-185D-82500582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5053A-1102-A0DA-3B00-1D0CCDDB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710F3-FEA1-FDC6-0CD2-E72B3CD71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DBFCA-7DF6-2496-676C-053DC134C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780DF-7BBC-33F6-F820-55D53957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8A4B6-40C6-FE08-A7CA-2342B757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FF4FC-BFA1-4AE1-E771-F0D14E08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0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7CBCF-7E4C-C527-470B-7E3349A0B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5A9A86-C2FD-7379-4CF4-920A199A23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820BFA-2FA4-873E-5ED5-8D39D3BF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8E629-7DB9-AEBE-5341-C12D429DD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C99F5-C41F-FF15-8786-131707492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DBCD3-3062-4083-46F1-989E38CA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9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B05379-938D-2E0F-1598-E006AFFE4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29561-38B7-3E66-FF07-6BC9A7ED5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D627C-C9E9-E2EF-BAEF-F94AAEBD2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FD2C8-8F2A-C947-8F8C-6067C631D995}" type="datetimeFigureOut">
              <a:rPr lang="en-US" smtClean="0"/>
              <a:t>5/24/24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A8F47-5887-F138-C7E0-9E3325A53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393C9-686F-9532-B8AE-41BE42892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7C6D6-17A7-944A-8524-C54503742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1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546C41DA-F8A4-822D-4A94-37FD839B874A}"/>
              </a:ext>
            </a:extLst>
          </p:cNvPr>
          <p:cNvGrpSpPr/>
          <p:nvPr/>
        </p:nvGrpSpPr>
        <p:grpSpPr>
          <a:xfrm>
            <a:off x="1692905" y="1115515"/>
            <a:ext cx="8818096" cy="4648701"/>
            <a:chOff x="1466995" y="1233853"/>
            <a:chExt cx="8818096" cy="4648701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3846553F-3335-7096-BFB7-A098AEAFB04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78556850"/>
                </p:ext>
              </p:extLst>
            </p:nvPr>
          </p:nvGraphicFramePr>
          <p:xfrm>
            <a:off x="1888436" y="1233853"/>
            <a:ext cx="8396655" cy="43902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992E82C-8B3F-1286-4A95-5F0D4E81D47C}"/>
                </a:ext>
              </a:extLst>
            </p:cNvPr>
            <p:cNvSpPr txBox="1"/>
            <p:nvPr/>
          </p:nvSpPr>
          <p:spPr>
            <a:xfrm>
              <a:off x="3140607" y="4824842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1317B6-82D7-A1E2-CEE4-9871AD9567CC}"/>
                </a:ext>
              </a:extLst>
            </p:cNvPr>
            <p:cNvSpPr txBox="1"/>
            <p:nvPr/>
          </p:nvSpPr>
          <p:spPr>
            <a:xfrm rot="16200000">
              <a:off x="698643" y="3251773"/>
              <a:ext cx="1906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Leaf cell death (%)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59396B2-D79C-77F5-C5E9-AA65ED3B8C9C}"/>
                </a:ext>
              </a:extLst>
            </p:cNvPr>
            <p:cNvSpPr txBox="1"/>
            <p:nvPr/>
          </p:nvSpPr>
          <p:spPr>
            <a:xfrm>
              <a:off x="2877405" y="5544000"/>
              <a:ext cx="8258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No GSH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F0DEF01-C63D-DC13-8581-3163F9CC150F}"/>
                </a:ext>
              </a:extLst>
            </p:cNvPr>
            <p:cNvSpPr txBox="1"/>
            <p:nvPr/>
          </p:nvSpPr>
          <p:spPr>
            <a:xfrm>
              <a:off x="4189385" y="5544000"/>
              <a:ext cx="11769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50 mM GSH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D1803AD-E12D-DE2E-501E-7942318D1E97}"/>
                </a:ext>
              </a:extLst>
            </p:cNvPr>
            <p:cNvSpPr txBox="1"/>
            <p:nvPr/>
          </p:nvSpPr>
          <p:spPr>
            <a:xfrm>
              <a:off x="5627749" y="5544000"/>
              <a:ext cx="12811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100 mM GSH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A2497F8-23D5-0F75-9F87-420AF6311D25}"/>
                </a:ext>
              </a:extLst>
            </p:cNvPr>
            <p:cNvSpPr txBox="1"/>
            <p:nvPr/>
          </p:nvSpPr>
          <p:spPr>
            <a:xfrm>
              <a:off x="7094394" y="5544000"/>
              <a:ext cx="12811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150 mM GSH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E850E85-B758-320F-3D02-2F85E358CA92}"/>
                </a:ext>
              </a:extLst>
            </p:cNvPr>
            <p:cNvSpPr txBox="1"/>
            <p:nvPr/>
          </p:nvSpPr>
          <p:spPr>
            <a:xfrm>
              <a:off x="8580630" y="5544000"/>
              <a:ext cx="12811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200 mM GSH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C1F766D-2D2A-0E74-C19F-0BFC88A66912}"/>
                </a:ext>
              </a:extLst>
            </p:cNvPr>
            <p:cNvSpPr/>
            <p:nvPr/>
          </p:nvSpPr>
          <p:spPr>
            <a:xfrm>
              <a:off x="2736000" y="1767016"/>
              <a:ext cx="252000" cy="25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5E9E5DE-1AFE-0869-006A-7426F646F57D}"/>
                </a:ext>
              </a:extLst>
            </p:cNvPr>
            <p:cNvSpPr/>
            <p:nvPr/>
          </p:nvSpPr>
          <p:spPr>
            <a:xfrm>
              <a:off x="2736000" y="2141841"/>
              <a:ext cx="252000" cy="2520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09600AC-D636-93F5-1B85-CF2B5ACFEE55}"/>
                </a:ext>
              </a:extLst>
            </p:cNvPr>
            <p:cNvSpPr/>
            <p:nvPr/>
          </p:nvSpPr>
          <p:spPr>
            <a:xfrm>
              <a:off x="2736000" y="2516666"/>
              <a:ext cx="252000" cy="252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023F6D7-99A6-0AC2-37BC-1A0921874838}"/>
                </a:ext>
              </a:extLst>
            </p:cNvPr>
            <p:cNvSpPr txBox="1"/>
            <p:nvPr/>
          </p:nvSpPr>
          <p:spPr>
            <a:xfrm>
              <a:off x="3063764" y="1713132"/>
              <a:ext cx="10703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Weed-free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98A9496-3CB7-8D5E-58A0-CC96DF0C48AD}"/>
                </a:ext>
              </a:extLst>
            </p:cNvPr>
            <p:cNvSpPr txBox="1"/>
            <p:nvPr/>
          </p:nvSpPr>
          <p:spPr>
            <a:xfrm>
              <a:off x="3053326" y="2103526"/>
              <a:ext cx="174823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Biological low R:FR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5E4CBFA-A20D-2DA3-4C9B-8325CB872732}"/>
                </a:ext>
              </a:extLst>
            </p:cNvPr>
            <p:cNvSpPr txBox="1"/>
            <p:nvPr/>
          </p:nvSpPr>
          <p:spPr>
            <a:xfrm>
              <a:off x="3067940" y="2481394"/>
              <a:ext cx="1692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Artificial low R:FR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8283259-39D8-CD8F-B1C1-EF00B4C71350}"/>
                </a:ext>
              </a:extLst>
            </p:cNvPr>
            <p:cNvSpPr txBox="1"/>
            <p:nvPr/>
          </p:nvSpPr>
          <p:spPr>
            <a:xfrm>
              <a:off x="4630220" y="4364053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7178953-ECBE-E9E7-3114-3F195A54ACC5}"/>
                </a:ext>
              </a:extLst>
            </p:cNvPr>
            <p:cNvSpPr txBox="1"/>
            <p:nvPr/>
          </p:nvSpPr>
          <p:spPr>
            <a:xfrm>
              <a:off x="4997774" y="4247510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CF9FA07-70E1-9ED7-13BE-2F1FCCB7AEB2}"/>
                </a:ext>
              </a:extLst>
            </p:cNvPr>
            <p:cNvSpPr txBox="1"/>
            <p:nvPr/>
          </p:nvSpPr>
          <p:spPr>
            <a:xfrm>
              <a:off x="6113312" y="3559022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9CC8F23-AA27-4772-5EFE-816AB3EB238A}"/>
                </a:ext>
              </a:extLst>
            </p:cNvPr>
            <p:cNvSpPr txBox="1"/>
            <p:nvPr/>
          </p:nvSpPr>
          <p:spPr>
            <a:xfrm>
              <a:off x="6491624" y="3786724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36ACC34-C0B1-120F-EE1E-74FA558A0C32}"/>
                </a:ext>
              </a:extLst>
            </p:cNvPr>
            <p:cNvSpPr txBox="1"/>
            <p:nvPr/>
          </p:nvSpPr>
          <p:spPr>
            <a:xfrm>
              <a:off x="7588904" y="2739468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2BB0FAB-E8A3-4C05-F4BB-9E425B2D9B6B}"/>
                </a:ext>
              </a:extLst>
            </p:cNvPr>
            <p:cNvSpPr txBox="1"/>
            <p:nvPr/>
          </p:nvSpPr>
          <p:spPr>
            <a:xfrm>
              <a:off x="7958072" y="3374348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433AB1-6A85-E944-56F8-2D2F40DBE9E0}"/>
                </a:ext>
              </a:extLst>
            </p:cNvPr>
            <p:cNvSpPr txBox="1"/>
            <p:nvPr/>
          </p:nvSpPr>
          <p:spPr>
            <a:xfrm>
              <a:off x="9081240" y="1395479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b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86DD0BF-FBE2-6B4F-6809-302DAC06A347}"/>
                </a:ext>
              </a:extLst>
            </p:cNvPr>
            <p:cNvSpPr txBox="1"/>
            <p:nvPr/>
          </p:nvSpPr>
          <p:spPr>
            <a:xfrm>
              <a:off x="9449798" y="2187959"/>
              <a:ext cx="2876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5B40A72C-1BF2-FEF1-9701-8AC79E046EE1}"/>
              </a:ext>
            </a:extLst>
          </p:cNvPr>
          <p:cNvSpPr txBox="1"/>
          <p:nvPr/>
        </p:nvSpPr>
        <p:spPr>
          <a:xfrm>
            <a:off x="8928311" y="2800555"/>
            <a:ext cx="287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6D793D-03BB-C991-1365-A27B1807E7AB}"/>
              </a:ext>
            </a:extLst>
          </p:cNvPr>
          <p:cNvSpPr txBox="1"/>
          <p:nvPr/>
        </p:nvSpPr>
        <p:spPr>
          <a:xfrm>
            <a:off x="7444357" y="3571680"/>
            <a:ext cx="287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89B318-1364-C7C6-AB00-A04299C4419E}"/>
              </a:ext>
            </a:extLst>
          </p:cNvPr>
          <p:cNvSpPr txBox="1"/>
          <p:nvPr/>
        </p:nvSpPr>
        <p:spPr>
          <a:xfrm>
            <a:off x="5960400" y="4064405"/>
            <a:ext cx="287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4FA064-B74D-76CD-1899-DB229CB0EBFD}"/>
              </a:ext>
            </a:extLst>
          </p:cNvPr>
          <p:cNvSpPr txBox="1"/>
          <p:nvPr/>
        </p:nvSpPr>
        <p:spPr>
          <a:xfrm>
            <a:off x="4477969" y="4463034"/>
            <a:ext cx="287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049256-F4EE-2300-87CD-DC3B3F417A28}"/>
              </a:ext>
            </a:extLst>
          </p:cNvPr>
          <p:cNvSpPr txBox="1"/>
          <p:nvPr/>
        </p:nvSpPr>
        <p:spPr>
          <a:xfrm>
            <a:off x="3745203" y="4757123"/>
            <a:ext cx="287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7ED618-05C0-EE2B-36D6-46D2D1D4E9E1}"/>
              </a:ext>
            </a:extLst>
          </p:cNvPr>
          <p:cNvSpPr txBox="1"/>
          <p:nvPr/>
        </p:nvSpPr>
        <p:spPr>
          <a:xfrm>
            <a:off x="2993964" y="4743266"/>
            <a:ext cx="287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4378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34a106e-6316-442c-ad35-738afd673d2b}" enabled="1" method="Standard" siteId="{cddc1229-ac2a-4b97-b78a-0e5cacb5865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45</Words>
  <Application>Microsoft Macintosh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Sasan Amirsadeghi</dc:creator>
  <cp:lastModifiedBy>Sasan Amirsadeghi</cp:lastModifiedBy>
  <cp:revision>11</cp:revision>
  <dcterms:created xsi:type="dcterms:W3CDTF">2023-12-29T01:23:30Z</dcterms:created>
  <dcterms:modified xsi:type="dcterms:W3CDTF">2024-05-24T15:24:53Z</dcterms:modified>
</cp:coreProperties>
</file>