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972" autoAdjust="0"/>
    <p:restoredTop sz="94660"/>
  </p:normalViewPr>
  <p:slideViewPr>
    <p:cSldViewPr snapToGrid="0" showGuides="1">
      <p:cViewPr varScale="1">
        <p:scale>
          <a:sx n="124" d="100"/>
          <a:sy n="124" d="100"/>
        </p:scale>
        <p:origin x="200" y="232"/>
      </p:cViewPr>
      <p:guideLst>
        <p:guide orient="horz" pos="2160"/>
        <p:guide pos="381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CAC5E-17D4-4014-B317-D80710CAA26B}" type="datetimeFigureOut">
              <a:rPr lang="en-US" smtClean="0"/>
              <a:t>4/23/24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42EF4-B46A-4725-925A-84505C02A2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5658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CAC5E-17D4-4014-B317-D80710CAA26B}" type="datetimeFigureOut">
              <a:rPr lang="en-US" smtClean="0"/>
              <a:t>4/23/24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42EF4-B46A-4725-925A-84505C02A2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9499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CAC5E-17D4-4014-B317-D80710CAA26B}" type="datetimeFigureOut">
              <a:rPr lang="en-US" smtClean="0"/>
              <a:t>4/23/24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42EF4-B46A-4725-925A-84505C02A2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3016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CAC5E-17D4-4014-B317-D80710CAA26B}" type="datetimeFigureOut">
              <a:rPr lang="en-US" smtClean="0"/>
              <a:t>4/23/24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42EF4-B46A-4725-925A-84505C02A2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6464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CAC5E-17D4-4014-B317-D80710CAA26B}" type="datetimeFigureOut">
              <a:rPr lang="en-US" smtClean="0"/>
              <a:t>4/23/24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42EF4-B46A-4725-925A-84505C02A2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9690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CAC5E-17D4-4014-B317-D80710CAA26B}" type="datetimeFigureOut">
              <a:rPr lang="en-US" smtClean="0"/>
              <a:t>4/23/24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42EF4-B46A-4725-925A-84505C02A2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0689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CAC5E-17D4-4014-B317-D80710CAA26B}" type="datetimeFigureOut">
              <a:rPr lang="en-US" smtClean="0"/>
              <a:t>4/23/24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42EF4-B46A-4725-925A-84505C02A2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5113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CAC5E-17D4-4014-B317-D80710CAA26B}" type="datetimeFigureOut">
              <a:rPr lang="en-US" smtClean="0"/>
              <a:t>4/23/24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42EF4-B46A-4725-925A-84505C02A2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573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CAC5E-17D4-4014-B317-D80710CAA26B}" type="datetimeFigureOut">
              <a:rPr lang="en-US" smtClean="0"/>
              <a:t>4/23/24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42EF4-B46A-4725-925A-84505C02A2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8942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CAC5E-17D4-4014-B317-D80710CAA26B}" type="datetimeFigureOut">
              <a:rPr lang="en-US" smtClean="0"/>
              <a:t>4/23/24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42EF4-B46A-4725-925A-84505C02A2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1967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CAC5E-17D4-4014-B317-D80710CAA26B}" type="datetimeFigureOut">
              <a:rPr lang="en-US" smtClean="0"/>
              <a:t>4/23/24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42EF4-B46A-4725-925A-84505C02A2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9870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ECAC5E-17D4-4014-B317-D80710CAA26B}" type="datetimeFigureOut">
              <a:rPr lang="en-US" smtClean="0"/>
              <a:t>4/23/24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942EF4-B46A-4725-925A-84505C02A2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594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2" Type="http://schemas.openxmlformats.org/officeDocument/2006/relationships/image" Target="../media/image1.jpeg"/><Relationship Id="rId16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5" Type="http://schemas.openxmlformats.org/officeDocument/2006/relationships/image" Target="../media/image1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Relationship Id="rId1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85C88B9A-44AC-F31E-8B69-3FFE4386BCE3}"/>
              </a:ext>
            </a:extLst>
          </p:cNvPr>
          <p:cNvGrpSpPr/>
          <p:nvPr/>
        </p:nvGrpSpPr>
        <p:grpSpPr>
          <a:xfrm>
            <a:off x="854335" y="801503"/>
            <a:ext cx="9330500" cy="5235146"/>
            <a:chOff x="854335" y="801503"/>
            <a:chExt cx="9330500" cy="5235146"/>
          </a:xfrm>
        </p:grpSpPr>
        <p:sp>
          <p:nvSpPr>
            <p:cNvPr id="4" name="TextBox 3"/>
            <p:cNvSpPr txBox="1"/>
            <p:nvPr/>
          </p:nvSpPr>
          <p:spPr>
            <a:xfrm>
              <a:off x="2370537" y="803733"/>
              <a:ext cx="88293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1× MES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3791711" y="801503"/>
              <a:ext cx="13596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50 </a:t>
              </a:r>
              <a:r>
                <a:rPr lang="en-US" dirty="0" err="1"/>
                <a:t>mM</a:t>
              </a:r>
              <a:r>
                <a:rPr lang="en-US" dirty="0"/>
                <a:t> H</a:t>
              </a:r>
              <a:r>
                <a:rPr lang="en-US" baseline="-25000" dirty="0"/>
                <a:t>2</a:t>
              </a:r>
              <a:r>
                <a:rPr lang="en-US" dirty="0"/>
                <a:t>O</a:t>
              </a:r>
              <a:r>
                <a:rPr lang="en-US" baseline="-25000" dirty="0"/>
                <a:t>2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348125" y="801503"/>
              <a:ext cx="1476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100 </a:t>
              </a:r>
              <a:r>
                <a:rPr lang="en-US" dirty="0" err="1"/>
                <a:t>mM</a:t>
              </a:r>
              <a:r>
                <a:rPr lang="en-US" dirty="0"/>
                <a:t> H</a:t>
              </a:r>
              <a:r>
                <a:rPr lang="en-US" baseline="-25000" dirty="0"/>
                <a:t>2</a:t>
              </a:r>
              <a:r>
                <a:rPr lang="en-US" dirty="0"/>
                <a:t>O</a:t>
              </a:r>
              <a:r>
                <a:rPr lang="en-US" baseline="-25000" dirty="0"/>
                <a:t>2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7008021" y="803736"/>
              <a:ext cx="1476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150 </a:t>
              </a:r>
              <a:r>
                <a:rPr lang="en-US" dirty="0" err="1"/>
                <a:t>mM</a:t>
              </a:r>
              <a:r>
                <a:rPr lang="en-US" dirty="0"/>
                <a:t> H</a:t>
              </a:r>
              <a:r>
                <a:rPr lang="en-US" baseline="-25000" dirty="0"/>
                <a:t>2</a:t>
              </a:r>
              <a:r>
                <a:rPr lang="en-US" dirty="0"/>
                <a:t>O</a:t>
              </a:r>
              <a:r>
                <a:rPr lang="en-US" baseline="-25000" dirty="0"/>
                <a:t>2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8645615" y="801503"/>
              <a:ext cx="1476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200 </a:t>
              </a:r>
              <a:r>
                <a:rPr lang="en-US" dirty="0" err="1"/>
                <a:t>mM</a:t>
              </a:r>
              <a:r>
                <a:rPr lang="en-US" dirty="0"/>
                <a:t> H</a:t>
              </a:r>
              <a:r>
                <a:rPr lang="en-US" baseline="-25000" dirty="0"/>
                <a:t>2</a:t>
              </a:r>
              <a:r>
                <a:rPr lang="en-US" dirty="0"/>
                <a:t>O</a:t>
              </a:r>
              <a:r>
                <a:rPr lang="en-US" baseline="-25000" dirty="0"/>
                <a:t>2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854335" y="1769127"/>
              <a:ext cx="123597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Weed-free </a:t>
              </a:r>
            </a:p>
            <a:p>
              <a:pPr algn="ctr"/>
              <a:r>
                <a:rPr lang="en-US" dirty="0"/>
                <a:t>control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951275" y="3281682"/>
              <a:ext cx="108042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Biological</a:t>
              </a:r>
            </a:p>
            <a:p>
              <a:pPr algn="ctr"/>
              <a:r>
                <a:rPr lang="en-US" dirty="0"/>
                <a:t>low R:FR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050667" y="4896520"/>
              <a:ext cx="99488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Artificial</a:t>
              </a:r>
            </a:p>
            <a:p>
              <a:pPr algn="ctr"/>
              <a:r>
                <a:rPr lang="en-US" dirty="0"/>
                <a:t>low R:FR</a:t>
              </a:r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833" t="1296" r="10694" b="925"/>
            <a:stretch/>
          </p:blipFill>
          <p:spPr>
            <a:xfrm rot="5400000">
              <a:off x="2015656" y="1172911"/>
              <a:ext cx="1600321" cy="1600200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834" t="2778" r="11249"/>
            <a:stretch/>
          </p:blipFill>
          <p:spPr>
            <a:xfrm rot="5400000">
              <a:off x="2017776" y="2804255"/>
              <a:ext cx="1600201" cy="1600200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584" t="971" r="11042" b="1"/>
            <a:stretch/>
          </p:blipFill>
          <p:spPr>
            <a:xfrm rot="10800000">
              <a:off x="2017776" y="4436449"/>
              <a:ext cx="1600287" cy="1600200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610" t="3148" r="8750"/>
            <a:stretch/>
          </p:blipFill>
          <p:spPr>
            <a:xfrm rot="5400000">
              <a:off x="3662361" y="1173906"/>
              <a:ext cx="1600200" cy="1600200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792" t="972" r="11562" b="832"/>
            <a:stretch/>
          </p:blipFill>
          <p:spPr>
            <a:xfrm rot="10800000">
              <a:off x="3661407" y="2804634"/>
              <a:ext cx="1600200" cy="1600200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104" t="556" r="10208" b="-1"/>
            <a:stretch/>
          </p:blipFill>
          <p:spPr>
            <a:xfrm>
              <a:off x="3659830" y="4435506"/>
              <a:ext cx="1600293" cy="1600200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250" t="1668" r="9896"/>
            <a:stretch/>
          </p:blipFill>
          <p:spPr>
            <a:xfrm rot="5400000">
              <a:off x="5306400" y="2804634"/>
              <a:ext cx="1601285" cy="1600200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973" t="2407" r="10833"/>
            <a:stretch/>
          </p:blipFill>
          <p:spPr>
            <a:xfrm>
              <a:off x="5308091" y="1173906"/>
              <a:ext cx="1600199" cy="1600200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446" t="555" r="10833"/>
            <a:stretch/>
          </p:blipFill>
          <p:spPr>
            <a:xfrm rot="5400000">
              <a:off x="5306400" y="4436986"/>
              <a:ext cx="1599127" cy="1600200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605" t="972" r="8021"/>
            <a:stretch/>
          </p:blipFill>
          <p:spPr>
            <a:xfrm rot="10800000">
              <a:off x="6946392" y="4435506"/>
              <a:ext cx="1600200" cy="1600200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028" t="1111" r="7639" b="1111"/>
            <a:stretch/>
          </p:blipFill>
          <p:spPr>
            <a:xfrm rot="5400000">
              <a:off x="6947342" y="1173906"/>
              <a:ext cx="1600201" cy="1600200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806" t="741" r="9027" b="555"/>
            <a:stretch/>
          </p:blipFill>
          <p:spPr>
            <a:xfrm rot="5400000">
              <a:off x="6948000" y="2804706"/>
              <a:ext cx="1600919" cy="1600200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438" t="555" r="6875"/>
            <a:stretch/>
          </p:blipFill>
          <p:spPr>
            <a:xfrm rot="10800000">
              <a:off x="8582400" y="2804634"/>
              <a:ext cx="1602435" cy="1600200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 rotWithShape="1"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313" r="10000" b="555"/>
            <a:stretch/>
          </p:blipFill>
          <p:spPr>
            <a:xfrm rot="10800000" flipV="1">
              <a:off x="8581451" y="1173906"/>
              <a:ext cx="1600558" cy="1600200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 rotWithShape="1"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812" t="555" r="12708"/>
            <a:stretch/>
          </p:blipFill>
          <p:spPr>
            <a:xfrm>
              <a:off x="8582400" y="4435506"/>
              <a:ext cx="1599753" cy="1600200"/>
            </a:xfrm>
            <a:prstGeom prst="rect">
              <a:avLst/>
            </a:prstGeom>
          </p:spPr>
        </p:pic>
        <p:sp>
          <p:nvSpPr>
            <p:cNvPr id="27" name="TextBox 26"/>
            <p:cNvSpPr txBox="1"/>
            <p:nvPr/>
          </p:nvSpPr>
          <p:spPr>
            <a:xfrm>
              <a:off x="1998616" y="1127365"/>
              <a:ext cx="3177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A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3620590" y="1127106"/>
              <a:ext cx="3177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B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5249093" y="1127106"/>
              <a:ext cx="3177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C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6877599" y="1126926"/>
              <a:ext cx="32733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D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8506105" y="1127106"/>
              <a:ext cx="2968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E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1998000" y="2755867"/>
              <a:ext cx="2904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F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3621024" y="2754306"/>
              <a:ext cx="3305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G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5248656" y="2754306"/>
              <a:ext cx="32893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H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6876288" y="2754306"/>
              <a:ext cx="2423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I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8506800" y="2754306"/>
              <a:ext cx="2584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J</a:t>
              </a: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1998000" y="4388731"/>
              <a:ext cx="3048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K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3621024" y="4388706"/>
              <a:ext cx="2824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L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5248800" y="4388706"/>
              <a:ext cx="38183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M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6876288" y="4388706"/>
              <a:ext cx="3337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N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8506800" y="4388706"/>
              <a:ext cx="3369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O</a:t>
              </a:r>
            </a:p>
          </p:txBody>
        </p:sp>
      </p:grp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C0A6E498-2A7E-471C-4A77-083275383504}"/>
              </a:ext>
            </a:extLst>
          </p:cNvPr>
          <p:cNvCxnSpPr/>
          <p:nvPr/>
        </p:nvCxnSpPr>
        <p:spPr>
          <a:xfrm>
            <a:off x="8694574" y="3882663"/>
            <a:ext cx="360000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C0BD75E1-3F40-4F95-7BAB-1B332606901C}"/>
              </a:ext>
            </a:extLst>
          </p:cNvPr>
          <p:cNvCxnSpPr/>
          <p:nvPr/>
        </p:nvCxnSpPr>
        <p:spPr>
          <a:xfrm>
            <a:off x="8972382" y="5586461"/>
            <a:ext cx="360000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2677B075-0DAF-4DE5-05B6-98681D39ECDC}"/>
              </a:ext>
            </a:extLst>
          </p:cNvPr>
          <p:cNvCxnSpPr/>
          <p:nvPr/>
        </p:nvCxnSpPr>
        <p:spPr>
          <a:xfrm>
            <a:off x="5508286" y="5502556"/>
            <a:ext cx="360000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2BC50D67-7290-F0B2-4608-7055947E302C}"/>
              </a:ext>
            </a:extLst>
          </p:cNvPr>
          <p:cNvCxnSpPr>
            <a:cxnSpLocks/>
          </p:cNvCxnSpPr>
          <p:nvPr/>
        </p:nvCxnSpPr>
        <p:spPr>
          <a:xfrm flipH="1">
            <a:off x="8147022" y="2100094"/>
            <a:ext cx="360000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FE39AD4F-DA3A-1DCC-ADE1-E3E7E91C7EFF}"/>
              </a:ext>
            </a:extLst>
          </p:cNvPr>
          <p:cNvCxnSpPr>
            <a:cxnSpLocks/>
          </p:cNvCxnSpPr>
          <p:nvPr/>
        </p:nvCxnSpPr>
        <p:spPr>
          <a:xfrm flipH="1">
            <a:off x="8034011" y="3884400"/>
            <a:ext cx="360000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FAE0A42C-94A2-77F5-C27B-8749709F1F7B}"/>
              </a:ext>
            </a:extLst>
          </p:cNvPr>
          <p:cNvCxnSpPr>
            <a:cxnSpLocks/>
          </p:cNvCxnSpPr>
          <p:nvPr/>
        </p:nvCxnSpPr>
        <p:spPr>
          <a:xfrm>
            <a:off x="5445331" y="3219983"/>
            <a:ext cx="360000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C9226069-0049-0CB3-457E-BAD0BFE9E8A5}"/>
              </a:ext>
            </a:extLst>
          </p:cNvPr>
          <p:cNvCxnSpPr>
            <a:cxnSpLocks/>
          </p:cNvCxnSpPr>
          <p:nvPr/>
        </p:nvCxnSpPr>
        <p:spPr>
          <a:xfrm flipH="1">
            <a:off x="6520284" y="1778170"/>
            <a:ext cx="360000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D3250CB5-646E-AC0A-C37F-5238FE8F432F}"/>
              </a:ext>
            </a:extLst>
          </p:cNvPr>
          <p:cNvCxnSpPr>
            <a:cxnSpLocks/>
          </p:cNvCxnSpPr>
          <p:nvPr/>
        </p:nvCxnSpPr>
        <p:spPr>
          <a:xfrm flipH="1">
            <a:off x="8051136" y="4819316"/>
            <a:ext cx="360000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Straight Arrow Connector 1">
            <a:extLst>
              <a:ext uri="{FF2B5EF4-FFF2-40B4-BE49-F238E27FC236}">
                <a16:creationId xmlns:a16="http://schemas.microsoft.com/office/drawing/2014/main" id="{EF99777A-68C3-70EC-7F18-22B5C51DC0EE}"/>
              </a:ext>
            </a:extLst>
          </p:cNvPr>
          <p:cNvCxnSpPr/>
          <p:nvPr/>
        </p:nvCxnSpPr>
        <p:spPr>
          <a:xfrm>
            <a:off x="9052454" y="2360379"/>
            <a:ext cx="360000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81833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</TotalTime>
  <Words>42</Words>
  <Application>Microsoft Macintosh PowerPoint</Application>
  <PresentationFormat>Widescreen</PresentationFormat>
  <Paragraphs>26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William Kramer</dc:creator>
  <cp:lastModifiedBy>Sasan Amirsadeghi</cp:lastModifiedBy>
  <cp:revision>10</cp:revision>
  <dcterms:created xsi:type="dcterms:W3CDTF">2023-04-26T12:30:28Z</dcterms:created>
  <dcterms:modified xsi:type="dcterms:W3CDTF">2024-04-23T18:44:26Z</dcterms:modified>
</cp:coreProperties>
</file>