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6858000" cy="9144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" userDrawn="1">
          <p15:clr>
            <a:srgbClr val="A4A3A4"/>
          </p15:clr>
        </p15:guide>
        <p15:guide id="2" pos="482" userDrawn="1">
          <p15:clr>
            <a:srgbClr val="A4A3A4"/>
          </p15:clr>
        </p15:guide>
        <p15:guide id="3" pos="2160" userDrawn="1">
          <p15:clr>
            <a:srgbClr val="A4A3A4"/>
          </p15:clr>
        </p15:guide>
        <p15:guide id="4" orient="horz" pos="19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29" y="82"/>
      </p:cViewPr>
      <p:guideLst>
        <p:guide orient="horz" pos="476"/>
        <p:guide pos="482"/>
        <p:guide pos="2160"/>
        <p:guide orient="horz" pos="19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FA038-0315-4D74-B20D-4F14A365482D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11901-FECA-4997-9EC9-2F9B6F38080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679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1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43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542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67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02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63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30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91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10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90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32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13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fik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0" t="1" r="8992" b="29481"/>
          <a:stretch/>
        </p:blipFill>
        <p:spPr>
          <a:xfrm rot="5400000">
            <a:off x="308085" y="1326985"/>
            <a:ext cx="2913956" cy="2420354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77" t="5956" b="-1"/>
          <a:stretch/>
        </p:blipFill>
        <p:spPr>
          <a:xfrm rot="16200000">
            <a:off x="3160162" y="1345498"/>
            <a:ext cx="2914126" cy="2378964"/>
          </a:xfrm>
          <a:prstGeom prst="rect">
            <a:avLst/>
          </a:prstGeom>
        </p:spPr>
      </p:pic>
      <p:sp>
        <p:nvSpPr>
          <p:cNvPr id="22" name="Textfeld 21"/>
          <p:cNvSpPr txBox="1"/>
          <p:nvPr/>
        </p:nvSpPr>
        <p:spPr>
          <a:xfrm>
            <a:off x="552194" y="3661288"/>
            <a:ext cx="2242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/>
                </a:solidFill>
              </a:rPr>
              <a:t>n</a:t>
            </a:r>
            <a:r>
              <a:rPr lang="de-DE" sz="1600" dirty="0" smtClean="0">
                <a:solidFill>
                  <a:schemeClr val="bg1"/>
                </a:solidFill>
              </a:rPr>
              <a:t>aive 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3461173" y="3661288"/>
            <a:ext cx="1573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>
                <a:solidFill>
                  <a:schemeClr val="bg1"/>
                </a:solidFill>
              </a:rPr>
              <a:t>deaf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24" name="Rectangle 6"/>
          <p:cNvSpPr/>
          <p:nvPr/>
        </p:nvSpPr>
        <p:spPr>
          <a:xfrm>
            <a:off x="46221" y="138766"/>
            <a:ext cx="10059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S1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Gerade Verbindung mit Pfeil 84"/>
          <p:cNvCxnSpPr/>
          <p:nvPr/>
        </p:nvCxnSpPr>
        <p:spPr>
          <a:xfrm rot="16200000" flipV="1">
            <a:off x="926124" y="2661139"/>
            <a:ext cx="339969" cy="11723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mit Pfeil 85"/>
          <p:cNvCxnSpPr/>
          <p:nvPr/>
        </p:nvCxnSpPr>
        <p:spPr>
          <a:xfrm rot="16200000" flipV="1">
            <a:off x="803032" y="2602524"/>
            <a:ext cx="339969" cy="11723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/>
          <p:nvPr/>
        </p:nvCxnSpPr>
        <p:spPr>
          <a:xfrm rot="16200000" flipV="1">
            <a:off x="4513385" y="3089031"/>
            <a:ext cx="339969" cy="11723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mit Pfeil 87"/>
          <p:cNvCxnSpPr/>
          <p:nvPr/>
        </p:nvCxnSpPr>
        <p:spPr>
          <a:xfrm rot="16200000" flipV="1">
            <a:off x="4349263" y="3112479"/>
            <a:ext cx="339969" cy="11723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47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MHH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Johne, Marie</dc:creator>
  <cp:lastModifiedBy>Schwabe, Kerstin Prof. Dr.</cp:lastModifiedBy>
  <cp:revision>80</cp:revision>
  <cp:lastPrinted>2022-06-09T09:04:40Z</cp:lastPrinted>
  <dcterms:created xsi:type="dcterms:W3CDTF">2021-11-12T14:13:54Z</dcterms:created>
  <dcterms:modified xsi:type="dcterms:W3CDTF">2022-09-14T13:55:02Z</dcterms:modified>
</cp:coreProperties>
</file>