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1" r:id="rId2"/>
  </p:sldIdLst>
  <p:sldSz cx="6858000" cy="9144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" userDrawn="1">
          <p15:clr>
            <a:srgbClr val="A4A3A4"/>
          </p15:clr>
        </p15:guide>
        <p15:guide id="2" pos="368" userDrawn="1">
          <p15:clr>
            <a:srgbClr val="A4A3A4"/>
          </p15:clr>
        </p15:guide>
        <p15:guide id="3" pos="2160" userDrawn="1">
          <p15:clr>
            <a:srgbClr val="A4A3A4"/>
          </p15:clr>
        </p15:guide>
        <p15:guide id="4" orient="horz" pos="1701" userDrawn="1">
          <p15:clr>
            <a:srgbClr val="A4A3A4"/>
          </p15:clr>
        </p15:guide>
        <p15:guide id="5" pos="3378" userDrawn="1">
          <p15:clr>
            <a:srgbClr val="A4A3A4"/>
          </p15:clr>
        </p15:guide>
        <p15:guide id="6" orient="horz" pos="2948" userDrawn="1">
          <p15:clr>
            <a:srgbClr val="A4A3A4"/>
          </p15:clr>
        </p15:guide>
        <p15:guide id="7" orient="horz" pos="42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29" y="82"/>
      </p:cViewPr>
      <p:guideLst>
        <p:guide orient="horz" pos="680"/>
        <p:guide pos="368"/>
        <p:guide pos="2160"/>
        <p:guide orient="horz" pos="1701"/>
        <p:guide pos="3378"/>
        <p:guide orient="horz" pos="2948"/>
        <p:guide orient="horz" pos="42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FA038-0315-4D74-B20D-4F14A365482D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11901-FECA-4997-9EC9-2F9B6F38080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7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1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43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42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67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2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63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30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1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10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90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32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8B3A-505C-48F1-88EF-A2FEACD0134B}" type="datetimeFigureOut">
              <a:rPr lang="de-DE" smtClean="0"/>
              <a:pPr/>
              <a:t>13.09.2022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13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 rot="-60000">
            <a:off x="100285" y="261834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S2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"/>
          <p:cNvSpPr/>
          <p:nvPr/>
        </p:nvSpPr>
        <p:spPr>
          <a:xfrm>
            <a:off x="152132" y="707608"/>
            <a:ext cx="47132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of the 4-arm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baited 8-arm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maze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910244"/>
              </p:ext>
            </p:extLst>
          </p:nvPr>
        </p:nvGraphicFramePr>
        <p:xfrm>
          <a:off x="149225" y="1115219"/>
          <a:ext cx="1854676" cy="21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name="Prism 9" r:id="rId3" imgW="2649983" imgH="3035556" progId="Prism8.Document">
                  <p:embed/>
                </p:oleObj>
              </mc:Choice>
              <mc:Fallback>
                <p:oleObj name="Prism 9" r:id="rId3" imgW="2649983" imgH="3035556" progId="Prism8.Document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1115219"/>
                        <a:ext cx="1854676" cy="21247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878327"/>
              </p:ext>
            </p:extLst>
          </p:nvPr>
        </p:nvGraphicFramePr>
        <p:xfrm>
          <a:off x="2776538" y="1115219"/>
          <a:ext cx="3568223" cy="2020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name="Prism 9" r:id="rId5" imgW="5097313" imgH="2886172" progId="Prism8.Document">
                  <p:embed/>
                </p:oleObj>
              </mc:Choice>
              <mc:Fallback>
                <p:oleObj name="Prism 9" r:id="rId5" imgW="5097313" imgH="2886172" progId="Prism8.Document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8" y="1115219"/>
                        <a:ext cx="3568223" cy="20202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906583"/>
              </p:ext>
            </p:extLst>
          </p:nvPr>
        </p:nvGraphicFramePr>
        <p:xfrm>
          <a:off x="149225" y="3139282"/>
          <a:ext cx="1854676" cy="21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name="Prism 9" r:id="rId7" imgW="2649983" imgH="3035556" progId="Prism8.Document">
                  <p:embed/>
                </p:oleObj>
              </mc:Choice>
              <mc:Fallback>
                <p:oleObj name="Prism 9" r:id="rId7" imgW="2649983" imgH="3035556" progId="Prism8.Document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3139282"/>
                        <a:ext cx="1854676" cy="21247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741729"/>
              </p:ext>
            </p:extLst>
          </p:nvPr>
        </p:nvGraphicFramePr>
        <p:xfrm>
          <a:off x="2776538" y="3063082"/>
          <a:ext cx="1854676" cy="21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7" name="Prism 9" r:id="rId9" imgW="2649983" imgH="3035556" progId="Prism8.Document">
                  <p:embed/>
                </p:oleObj>
              </mc:Choice>
              <mc:Fallback>
                <p:oleObj name="Prism 9" r:id="rId9" imgW="2649983" imgH="3035556" progId="Prism8.Document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8" y="3063082"/>
                        <a:ext cx="1854676" cy="21247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088704"/>
              </p:ext>
            </p:extLst>
          </p:nvPr>
        </p:nvGraphicFramePr>
        <p:xfrm>
          <a:off x="149225" y="5211287"/>
          <a:ext cx="3568223" cy="2020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Prism 9" r:id="rId11" imgW="5097313" imgH="2886172" progId="Prism8.Document">
                  <p:embed/>
                </p:oleObj>
              </mc:Choice>
              <mc:Fallback>
                <p:oleObj name="Prism 9" r:id="rId11" imgW="5097313" imgH="2886172" progId="Prism8.Document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211287"/>
                        <a:ext cx="3568223" cy="20202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653876"/>
              </p:ext>
            </p:extLst>
          </p:nvPr>
        </p:nvGraphicFramePr>
        <p:xfrm>
          <a:off x="3419476" y="5253674"/>
          <a:ext cx="2120563" cy="1932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name="Prism 9" r:id="rId13" imgW="3029375" imgH="2761266" progId="Prism8.Document">
                  <p:embed/>
                </p:oleObj>
              </mc:Choice>
              <mc:Fallback>
                <p:oleObj name="Prism 9" r:id="rId13" imgW="3029375" imgH="2761266" progId="Prism8.Document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6" y="5253674"/>
                        <a:ext cx="2120563" cy="19328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921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Prism 9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Johne, Marie</dc:creator>
  <cp:lastModifiedBy>Schwabe, Kerstin Prof. Dr.</cp:lastModifiedBy>
  <cp:revision>92</cp:revision>
  <cp:lastPrinted>2022-08-01T13:34:42Z</cp:lastPrinted>
  <dcterms:created xsi:type="dcterms:W3CDTF">2021-11-12T14:13:54Z</dcterms:created>
  <dcterms:modified xsi:type="dcterms:W3CDTF">2022-09-13T14:56:22Z</dcterms:modified>
</cp:coreProperties>
</file>