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62" r:id="rId2"/>
  </p:sldIdLst>
  <p:sldSz cx="6858000" cy="9144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0" userDrawn="1">
          <p15:clr>
            <a:srgbClr val="A4A3A4"/>
          </p15:clr>
        </p15:guide>
        <p15:guide id="2" pos="368" userDrawn="1">
          <p15:clr>
            <a:srgbClr val="A4A3A4"/>
          </p15:clr>
        </p15:guide>
        <p15:guide id="3" pos="2160" userDrawn="1">
          <p15:clr>
            <a:srgbClr val="A4A3A4"/>
          </p15:clr>
        </p15:guide>
        <p15:guide id="4" orient="horz" pos="1701" userDrawn="1">
          <p15:clr>
            <a:srgbClr val="A4A3A4"/>
          </p15:clr>
        </p15:guide>
        <p15:guide id="5" pos="3378" userDrawn="1">
          <p15:clr>
            <a:srgbClr val="A4A3A4"/>
          </p15:clr>
        </p15:guide>
        <p15:guide id="6" orient="horz" pos="2948" userDrawn="1">
          <p15:clr>
            <a:srgbClr val="A4A3A4"/>
          </p15:clr>
        </p15:guide>
        <p15:guide id="7" orient="horz" pos="42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29" y="82"/>
      </p:cViewPr>
      <p:guideLst>
        <p:guide orient="horz" pos="680"/>
        <p:guide pos="368"/>
        <p:guide pos="2160"/>
        <p:guide orient="horz" pos="1701"/>
        <p:guide pos="3378"/>
        <p:guide orient="horz" pos="2948"/>
        <p:guide orient="horz" pos="42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FA038-0315-4D74-B20D-4F14A365482D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11901-FECA-4997-9EC9-2F9B6F38080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4679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1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1439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542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674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2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1636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30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91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10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6900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32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28B3A-505C-48F1-88EF-A2FEACD0134B}" type="datetimeFigureOut">
              <a:rPr lang="de-DE" smtClean="0"/>
              <a:pPr/>
              <a:t>14.09.2022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8AC4D-B93E-44D1-A05D-5319A7CBCB7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313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/>
          <p:nvPr/>
        </p:nvSpPr>
        <p:spPr>
          <a:xfrm>
            <a:off x="152306" y="303378"/>
            <a:ext cx="11192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S3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9"/>
          <p:cNvSpPr/>
          <p:nvPr/>
        </p:nvSpPr>
        <p:spPr>
          <a:xfrm>
            <a:off x="507268" y="735826"/>
            <a:ext cx="21691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Social preference test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012427"/>
              </p:ext>
            </p:extLst>
          </p:nvPr>
        </p:nvGraphicFramePr>
        <p:xfrm>
          <a:off x="152306" y="1172496"/>
          <a:ext cx="2876644" cy="3327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Prism 9" r:id="rId3" imgW="2662222" imgH="3079832" progId="Prism9.Document">
                  <p:embed/>
                </p:oleObj>
              </mc:Choice>
              <mc:Fallback>
                <p:oleObj name="Prism 9" r:id="rId3" imgW="2662222" imgH="3079832" progId="Prism9.Document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306" y="1172496"/>
                        <a:ext cx="2876644" cy="33278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482374"/>
              </p:ext>
            </p:extLst>
          </p:nvPr>
        </p:nvGraphicFramePr>
        <p:xfrm>
          <a:off x="3123127" y="1105821"/>
          <a:ext cx="2953823" cy="341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Prism 9" r:id="rId5" imgW="2662222" imgH="3079832" progId="Prism9.Document">
                  <p:embed/>
                </p:oleObj>
              </mc:Choice>
              <mc:Fallback>
                <p:oleObj name="Prism 9" r:id="rId5" imgW="2662222" imgH="3079832" progId="Prism9.Document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3127" y="1105821"/>
                        <a:ext cx="2953823" cy="3417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feld 19"/>
          <p:cNvSpPr txBox="1"/>
          <p:nvPr/>
        </p:nvSpPr>
        <p:spPr>
          <a:xfrm>
            <a:off x="4645265" y="2551305"/>
            <a:ext cx="396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*</a:t>
            </a:r>
            <a:endParaRPr lang="de-DE" sz="2400" b="1" dirty="0"/>
          </a:p>
        </p:txBody>
      </p:sp>
      <p:sp>
        <p:nvSpPr>
          <p:cNvPr id="21" name="Textfeld 20"/>
          <p:cNvSpPr txBox="1"/>
          <p:nvPr/>
        </p:nvSpPr>
        <p:spPr>
          <a:xfrm>
            <a:off x="1638297" y="2539109"/>
            <a:ext cx="396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*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343219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</Words>
  <Application>Microsoft Office PowerPoint</Application>
  <PresentationFormat>Bildschirmpräsentation (4:3)</PresentationFormat>
  <Paragraphs>4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GraphPad Prism 9 Project</vt:lpstr>
      <vt:lpstr>PowerPoint-Präsentation</vt:lpstr>
    </vt:vector>
  </TitlesOfParts>
  <Company>MHH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Johne, Marie</dc:creator>
  <cp:lastModifiedBy>Schwabe, Kerstin Prof. Dr.</cp:lastModifiedBy>
  <cp:revision>97</cp:revision>
  <cp:lastPrinted>2022-09-13T15:21:20Z</cp:lastPrinted>
  <dcterms:created xsi:type="dcterms:W3CDTF">2021-11-12T14:13:54Z</dcterms:created>
  <dcterms:modified xsi:type="dcterms:W3CDTF">2022-09-14T14:18:47Z</dcterms:modified>
</cp:coreProperties>
</file>