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36E7D1-F61F-547C-BB30-FB3F9CD83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AEEB9E-3B12-0ACA-F767-E6311A25A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CC10D9-26EB-EC6F-C2EC-A20B6F9E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0119E9-693D-B7B0-33ED-372E4E70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DA4A97-F7C5-A827-4C91-F212589B4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302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93C255-307E-5BD6-9930-E4FA5ED0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54A202E-A501-FAD1-C745-518650CBD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AE51F9-5661-4590-95EF-47EE11EF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1542F9-3E20-732A-430C-C7C9AA0F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B9A2D7-F214-D085-A5E1-CBF80F6D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34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002B38-607F-D0A2-655C-27F19DAFD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D197DED-4193-906D-9451-718B39DC5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7C84BB-E080-0051-DD66-3A24AB2BA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9438F8-0082-06F0-4D63-00822BAF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BFCFE4-80CE-C815-70F2-745DA2F2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57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DFE8CC-953B-6827-93B5-315EE120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2A75F3-F926-60C3-026C-C11A58E3C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6EDC8-F487-3B53-1867-5BB424B2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9B0E20-2E56-1C96-C894-2D928A309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AE8D5D-99D3-D398-3CAE-812875A6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711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909372-50FC-2036-0FE4-570FB8C6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91C142-6B90-DC00-A828-8D6925E93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7BA115-9656-A1BE-A26E-E96AE14E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05233A-20D1-D905-FFDA-7D22DBDA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C9C2F6-2D84-37CC-4BA7-5AC886A6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96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C911B8-77D7-0674-72CD-1A2CF791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0D6382-92EB-2F63-D265-995A6112B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230C70-2359-7452-195A-4A8D1A128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65CCB4-4582-204B-1EBF-86CFCD16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631486-77C7-DDB2-8C3E-558151CC5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275672-5C38-C143-ADE5-9077CC5E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7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9C0C26-7FA6-03B9-7558-DF251157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4CA32F-2354-F331-61DB-4E46637F5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F185C9B-D8FD-D0B2-D788-F6BE526F2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3327589-6306-C134-FA96-F6D79242F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401AAF7-CA92-5C88-106F-044197754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E2A0235-89E3-E31D-44B7-EF2B0251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06C132-3043-C377-5FAD-54B34050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3DB259A-D57D-D521-1266-C3BD00831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737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79B1D-0D44-E991-6A06-E9968205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4D3DC0B-5C2E-A28D-F1FD-3E7227EB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A627866-EB98-71BB-CB75-66496EF8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5DB69D3-0DC6-E87A-FF7F-87B091FC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96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278A0F6-ED33-A7F1-599F-B53786EF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FCC92DE-9C1F-8E2F-F321-8D394923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AC88F0-BA58-B988-9B1C-F0B79796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71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8F5782-910E-B213-444D-01D5BFE7B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10DC47-D895-D38E-EDF7-8A22C0CBF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5B6B289-78AD-2196-3A57-A621A23BA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176286-51A0-2E8D-ED6E-1E5A59F1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4AAF2D-2621-CBE4-C32E-D2F58E46C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D994A5C-7AF2-5164-91A1-62FC2E3F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06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0A78C2-3CA6-8ECD-8C5F-04AD24C4F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C3CB966-3FB2-20B8-C697-35FB34F19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55E82AF-6DE3-0476-B732-63D9CD329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C1C61-7B57-11A3-400A-EB8FC621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E00A31-FF1D-38CB-2FCD-F678F8769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DE3494B-899C-7BDC-8047-FCD41197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36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98F2F64-C372-8913-9428-89DD57706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B19B83-4D44-EBE2-1ED2-1CD3D0BA5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BA2CC1-396C-58EE-6DB5-642F8C199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B7EF7-C827-4360-BC8C-2D67C057FAC1}" type="datetimeFigureOut">
              <a:rPr lang="zh-CN" altLang="en-US" smtClean="0"/>
              <a:t>2022-06-22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37A64A-FAFB-0F31-C325-E6F501E4A0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85331E-E861-5E93-1898-71F02D12F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75838-AB1C-47F3-A35A-297F16D887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42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EB878FF4-E38C-78E4-7882-9AFC4D17C4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4" y="1963102"/>
            <a:ext cx="6477635" cy="38179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5C29301-8387-FF5B-2422-CD3507FEEBF6}"/>
              </a:ext>
            </a:extLst>
          </p:cNvPr>
          <p:cNvSpPr txBox="1"/>
          <p:nvPr/>
        </p:nvSpPr>
        <p:spPr>
          <a:xfrm>
            <a:off x="2275840" y="5519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Supplementary Figure S1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980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6C24155-237F-ED3E-7A41-C764CF0235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845" y="822960"/>
            <a:ext cx="5274310" cy="52120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77CB88B2-F17B-3ED3-E192-DECA78620547}"/>
              </a:ext>
            </a:extLst>
          </p:cNvPr>
          <p:cNvSpPr txBox="1"/>
          <p:nvPr/>
        </p:nvSpPr>
        <p:spPr>
          <a:xfrm>
            <a:off x="1290320" y="25729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Supplementary Figure S2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9770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 li</dc:creator>
  <cp:lastModifiedBy>sun li</cp:lastModifiedBy>
  <cp:revision>1</cp:revision>
  <dcterms:created xsi:type="dcterms:W3CDTF">2022-06-22T10:54:36Z</dcterms:created>
  <dcterms:modified xsi:type="dcterms:W3CDTF">2022-06-22T10:55:31Z</dcterms:modified>
</cp:coreProperties>
</file>