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2"/>
  </p:normalViewPr>
  <p:slideViewPr>
    <p:cSldViewPr snapToGrid="0" snapToObjects="1">
      <p:cViewPr varScale="1">
        <p:scale>
          <a:sx n="58" d="100"/>
          <a:sy n="58" d="100"/>
        </p:scale>
        <p:origin x="3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2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2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4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CC6A-9722-8649-B02D-72B1518334C7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5CF45-4FE0-4841-A75B-B98FC58B5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1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6EEDA001-D911-3044-9693-D255C5BF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228"/>
            <a:ext cx="6858000" cy="7746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B90076-04C5-E24B-AA92-D477CAA25C5D}"/>
              </a:ext>
            </a:extLst>
          </p:cNvPr>
          <p:cNvSpPr txBox="1"/>
          <p:nvPr/>
        </p:nvSpPr>
        <p:spPr>
          <a:xfrm>
            <a:off x="0" y="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1 – Myeloid 1</a:t>
            </a:r>
          </a:p>
        </p:txBody>
      </p:sp>
    </p:spTree>
    <p:extLst>
      <p:ext uri="{BB962C8B-B14F-4D97-AF65-F5344CB8AC3E}">
        <p14:creationId xmlns:p14="http://schemas.microsoft.com/office/powerpoint/2010/main" val="67900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B7199CA8-B377-D643-B13B-346C251F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228"/>
            <a:ext cx="6858000" cy="5272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FC698-67FC-8341-AEBB-6919AABD7C50}"/>
              </a:ext>
            </a:extLst>
          </p:cNvPr>
          <p:cNvSpPr txBox="1"/>
          <p:nvPr/>
        </p:nvSpPr>
        <p:spPr>
          <a:xfrm>
            <a:off x="0" y="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2 – Perf- NK Cells</a:t>
            </a:r>
          </a:p>
        </p:txBody>
      </p:sp>
    </p:spTree>
    <p:extLst>
      <p:ext uri="{BB962C8B-B14F-4D97-AF65-F5344CB8AC3E}">
        <p14:creationId xmlns:p14="http://schemas.microsoft.com/office/powerpoint/2010/main" val="234726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29043F-A0B4-1A4B-9925-7D6D9E76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228"/>
            <a:ext cx="6858000" cy="6397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E568B-8B43-CC4A-B138-2D812DE30CE7}"/>
              </a:ext>
            </a:extLst>
          </p:cNvPr>
          <p:cNvSpPr txBox="1"/>
          <p:nvPr/>
        </p:nvSpPr>
        <p:spPr>
          <a:xfrm>
            <a:off x="0" y="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3 – Myeloid 2</a:t>
            </a:r>
          </a:p>
        </p:txBody>
      </p:sp>
    </p:spTree>
    <p:extLst>
      <p:ext uri="{BB962C8B-B14F-4D97-AF65-F5344CB8AC3E}">
        <p14:creationId xmlns:p14="http://schemas.microsoft.com/office/powerpoint/2010/main" val="77225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D353EF6-29F0-C741-9449-20653B75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71" y="0"/>
            <a:ext cx="4741057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FFC7FD-F66B-A645-AF4E-CC8160643B24}"/>
              </a:ext>
            </a:extLst>
          </p:cNvPr>
          <p:cNvSpPr txBox="1"/>
          <p:nvPr/>
        </p:nvSpPr>
        <p:spPr>
          <a:xfrm>
            <a:off x="0" y="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4 –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Ribosome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7880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4B23B1E-B86F-F447-8D9D-3BC47B9F3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228"/>
            <a:ext cx="6858000" cy="8868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AFCFF-AA3D-7A48-907D-43A91E5C943A}"/>
              </a:ext>
            </a:extLst>
          </p:cNvPr>
          <p:cNvSpPr txBox="1"/>
          <p:nvPr/>
        </p:nvSpPr>
        <p:spPr>
          <a:xfrm>
            <a:off x="0" y="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5 – B cells</a:t>
            </a:r>
          </a:p>
        </p:txBody>
      </p:sp>
    </p:spTree>
    <p:extLst>
      <p:ext uri="{BB962C8B-B14F-4D97-AF65-F5344CB8AC3E}">
        <p14:creationId xmlns:p14="http://schemas.microsoft.com/office/powerpoint/2010/main" val="137756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C81B35A-2E44-7B44-913C-F45FF1BAD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55" y="0"/>
            <a:ext cx="5170145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B2FEF-D9F6-6040-AF18-DDEE7941A4DB}"/>
              </a:ext>
            </a:extLst>
          </p:cNvPr>
          <p:cNvSpPr txBox="1"/>
          <p:nvPr/>
        </p:nvSpPr>
        <p:spPr>
          <a:xfrm>
            <a:off x="1" y="12700"/>
            <a:ext cx="1803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 differentially expressed genes associated with Perf+ CD56neg cell subset</a:t>
            </a:r>
          </a:p>
        </p:txBody>
      </p:sp>
    </p:spTree>
    <p:extLst>
      <p:ext uri="{BB962C8B-B14F-4D97-AF65-F5344CB8AC3E}">
        <p14:creationId xmlns:p14="http://schemas.microsoft.com/office/powerpoint/2010/main" val="251246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0AB051A-E063-E243-860F-89E5C301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810"/>
            <a:ext cx="6858000" cy="9544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4BFBF-C839-B34B-90D0-50D3BE2BB4E1}"/>
              </a:ext>
            </a:extLst>
          </p:cNvPr>
          <p:cNvSpPr txBox="1"/>
          <p:nvPr/>
        </p:nvSpPr>
        <p:spPr>
          <a:xfrm>
            <a:off x="1" y="12700"/>
            <a:ext cx="1803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 differentially expressed genes associated with Perf- CD56neg cell subset</a:t>
            </a:r>
          </a:p>
        </p:txBody>
      </p:sp>
    </p:spTree>
    <p:extLst>
      <p:ext uri="{BB962C8B-B14F-4D97-AF65-F5344CB8AC3E}">
        <p14:creationId xmlns:p14="http://schemas.microsoft.com/office/powerpoint/2010/main" val="209457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47</Words>
  <Application>Microsoft Macintosh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Cocker, Alex</dc:creator>
  <cp:lastModifiedBy>Alexander Thomas Harold Cocker</cp:lastModifiedBy>
  <cp:revision>2</cp:revision>
  <dcterms:created xsi:type="dcterms:W3CDTF">2021-10-14T00:44:14Z</dcterms:created>
  <dcterms:modified xsi:type="dcterms:W3CDTF">2022-02-10T19:55:00Z</dcterms:modified>
</cp:coreProperties>
</file>