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2892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8B55-92DF-453D-8699-9DB3FAD254CA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B40B-1738-46E0-A16B-D233F68E4F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719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8B55-92DF-453D-8699-9DB3FAD254CA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B40B-1738-46E0-A16B-D233F68E4F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507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8B55-92DF-453D-8699-9DB3FAD254CA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B40B-1738-46E0-A16B-D233F68E4F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826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8B55-92DF-453D-8699-9DB3FAD254CA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B40B-1738-46E0-A16B-D233F68E4F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2787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8B55-92DF-453D-8699-9DB3FAD254CA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B40B-1738-46E0-A16B-D233F68E4F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48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8B55-92DF-453D-8699-9DB3FAD254CA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B40B-1738-46E0-A16B-D233F68E4F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4254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8B55-92DF-453D-8699-9DB3FAD254CA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B40B-1738-46E0-A16B-D233F68E4F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566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8B55-92DF-453D-8699-9DB3FAD254CA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B40B-1738-46E0-A16B-D233F68E4F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028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8B55-92DF-453D-8699-9DB3FAD254CA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B40B-1738-46E0-A16B-D233F68E4F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898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8B55-92DF-453D-8699-9DB3FAD254CA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B40B-1738-46E0-A16B-D233F68E4F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2024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8B55-92DF-453D-8699-9DB3FAD254CA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B40B-1738-46E0-A16B-D233F68E4F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631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E8B55-92DF-453D-8699-9DB3FAD254CA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6B40B-1738-46E0-A16B-D233F68E4F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549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3FEF0D2-BF6B-D0EC-BEAC-D66EB20963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920" y="2037806"/>
            <a:ext cx="4138160" cy="28907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7936733-F950-8555-30B8-A07E197F368D}"/>
              </a:ext>
            </a:extLst>
          </p:cNvPr>
          <p:cNvSpPr txBox="1"/>
          <p:nvPr/>
        </p:nvSpPr>
        <p:spPr>
          <a:xfrm>
            <a:off x="1028700" y="5322272"/>
            <a:ext cx="48006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altLang="ko-KR" sz="1200" b="1" kern="100" dirty="0">
                <a:effectLst/>
                <a:latin typeface="Arial" panose="020B0604020202020204" pitchFamily="34" charset="0"/>
                <a:ea typeface="바탕" panose="02030600000101010101" pitchFamily="18" charset="-127"/>
                <a:cs typeface="Times New Roman" panose="02020603050405020304" pitchFamily="18" charset="0"/>
              </a:rPr>
              <a:t>Supplementary Fig. S1.</a:t>
            </a:r>
            <a:r>
              <a:rPr lang="en-US" altLang="ko-KR" sz="1200" kern="100" dirty="0">
                <a:effectLst/>
                <a:latin typeface="Arial" panose="020B0604020202020204" pitchFamily="34" charset="0"/>
                <a:ea typeface="바탕" panose="02030600000101010101" pitchFamily="18" charset="-127"/>
                <a:cs typeface="Times New Roman" panose="02020603050405020304" pitchFamily="18" charset="0"/>
              </a:rPr>
              <a:t> Hierarchical tree graph of overrepresented GO terms for upregulated DEGs in response to CMV infection. The graph was created with singular enrichment analysis (SEA) using </a:t>
            </a:r>
            <a:r>
              <a:rPr lang="en-US" altLang="ko-KR" sz="1200" kern="100" dirty="0" err="1">
                <a:effectLst/>
                <a:latin typeface="Arial" panose="020B0604020202020204" pitchFamily="34" charset="0"/>
                <a:ea typeface="바탕" panose="02030600000101010101" pitchFamily="18" charset="-127"/>
                <a:cs typeface="Times New Roman" panose="02020603050405020304" pitchFamily="18" charset="0"/>
              </a:rPr>
              <a:t>agriGO</a:t>
            </a:r>
            <a:r>
              <a:rPr lang="en-US" altLang="ko-KR" sz="1200" kern="100" dirty="0">
                <a:effectLst/>
                <a:latin typeface="Arial" panose="020B0604020202020204" pitchFamily="34" charset="0"/>
                <a:ea typeface="바탕" panose="02030600000101010101" pitchFamily="18" charset="-127"/>
                <a:cs typeface="Times New Roman" panose="02020603050405020304" pitchFamily="18" charset="0"/>
              </a:rPr>
              <a:t>. Boxes indicate GO terms labeled by the GO number and contain statistical information and a definition of the term. The degree of color saturation in each box is proportional to the enrichment level of the term.</a:t>
            </a:r>
            <a:endParaRPr lang="ko-KR" altLang="ko-KR" sz="1000" kern="100" dirty="0">
              <a:effectLst/>
              <a:latin typeface="바탕" panose="02030600000101010101" pitchFamily="18" charset="-127"/>
              <a:ea typeface="바탕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669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73</Words>
  <Application>Microsoft Office PowerPoint</Application>
  <PresentationFormat>화면 슬라이드 쇼(4:3)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바탕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seojangkyun@gmail.com</dc:creator>
  <cp:lastModifiedBy>seojangkyun@gmail.com</cp:lastModifiedBy>
  <cp:revision>1</cp:revision>
  <dcterms:created xsi:type="dcterms:W3CDTF">2022-09-07T07:03:39Z</dcterms:created>
  <dcterms:modified xsi:type="dcterms:W3CDTF">2022-09-07T07:07:44Z</dcterms:modified>
</cp:coreProperties>
</file>